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 id="2147483680" r:id="rId5"/>
  </p:sldMasterIdLst>
  <p:notesMasterIdLst>
    <p:notesMasterId r:id="rId52"/>
  </p:notesMasterIdLst>
  <p:sldIdLst>
    <p:sldId id="1677" r:id="rId6"/>
    <p:sldId id="1670" r:id="rId7"/>
    <p:sldId id="1685" r:id="rId8"/>
    <p:sldId id="1674" r:id="rId9"/>
    <p:sldId id="1675" r:id="rId10"/>
    <p:sldId id="1719" r:id="rId11"/>
    <p:sldId id="1706" r:id="rId12"/>
    <p:sldId id="1634" r:id="rId13"/>
    <p:sldId id="1678" r:id="rId14"/>
    <p:sldId id="1655" r:id="rId15"/>
    <p:sldId id="1687" r:id="rId16"/>
    <p:sldId id="1688" r:id="rId17"/>
    <p:sldId id="1683" r:id="rId18"/>
    <p:sldId id="1725" r:id="rId19"/>
    <p:sldId id="1718" r:id="rId20"/>
    <p:sldId id="1713" r:id="rId21"/>
    <p:sldId id="1659" r:id="rId22"/>
    <p:sldId id="958" r:id="rId23"/>
    <p:sldId id="1689" r:id="rId24"/>
    <p:sldId id="963" r:id="rId25"/>
    <p:sldId id="1631" r:id="rId26"/>
    <p:sldId id="1690" r:id="rId27"/>
    <p:sldId id="1703" r:id="rId28"/>
    <p:sldId id="1695" r:id="rId29"/>
    <p:sldId id="1682" r:id="rId30"/>
    <p:sldId id="1702" r:id="rId31"/>
    <p:sldId id="1704" r:id="rId32"/>
    <p:sldId id="1712" r:id="rId33"/>
    <p:sldId id="1697" r:id="rId34"/>
    <p:sldId id="343" r:id="rId35"/>
    <p:sldId id="1693" r:id="rId36"/>
    <p:sldId id="1694" r:id="rId37"/>
    <p:sldId id="1714" r:id="rId38"/>
    <p:sldId id="1709" r:id="rId39"/>
    <p:sldId id="1700" r:id="rId40"/>
    <p:sldId id="1708" r:id="rId41"/>
    <p:sldId id="1724" r:id="rId42"/>
    <p:sldId id="1720" r:id="rId43"/>
    <p:sldId id="1727" r:id="rId44"/>
    <p:sldId id="1728" r:id="rId45"/>
    <p:sldId id="1721" r:id="rId46"/>
    <p:sldId id="1722" r:id="rId47"/>
    <p:sldId id="1723" r:id="rId48"/>
    <p:sldId id="1726" r:id="rId49"/>
    <p:sldId id="1729" r:id="rId50"/>
    <p:sldId id="1672" r:id="rId51"/>
  </p:sldIdLst>
  <p:sldSz cx="12192000" cy="6858000"/>
  <p:notesSz cx="6858000" cy="9144000"/>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2DA423B-9905-42EA-8BDB-40E2F5CBBECB}">
          <p14:sldIdLst>
            <p14:sldId id="1677"/>
            <p14:sldId id="1670"/>
            <p14:sldId id="1685"/>
            <p14:sldId id="1674"/>
            <p14:sldId id="1675"/>
            <p14:sldId id="1719"/>
          </p14:sldIdLst>
        </p14:section>
        <p14:section name="Demystify alternative text for complex images like charts and graphs" id="{EA5000A9-C642-480B-AFEA-74C9BAA01A6D}">
          <p14:sldIdLst>
            <p14:sldId id="1706"/>
            <p14:sldId id="1634"/>
            <p14:sldId id="1678"/>
            <p14:sldId id="1655"/>
            <p14:sldId id="1687"/>
            <p14:sldId id="1688"/>
            <p14:sldId id="1683"/>
            <p14:sldId id="1725"/>
            <p14:sldId id="1718"/>
          </p14:sldIdLst>
        </p14:section>
        <p14:section name="Simplify accessible brand palette colour choices" id="{3FE1BF81-79E2-4685-A8C1-5D82CCAF869F}">
          <p14:sldIdLst>
            <p14:sldId id="1713"/>
            <p14:sldId id="1659"/>
            <p14:sldId id="958"/>
            <p14:sldId id="1689"/>
            <p14:sldId id="963"/>
            <p14:sldId id="1631"/>
            <p14:sldId id="1690"/>
            <p14:sldId id="1703"/>
            <p14:sldId id="1695"/>
            <p14:sldId id="1682"/>
            <p14:sldId id="1702"/>
            <p14:sldId id="1704"/>
          </p14:sldIdLst>
        </p14:section>
        <p14:section name="Amplify engagement with accessibility" id="{5A88C31F-A2EF-4641-8DB0-FE1754B3EC24}">
          <p14:sldIdLst>
            <p14:sldId id="1712"/>
            <p14:sldId id="1697"/>
            <p14:sldId id="343"/>
            <p14:sldId id="1693"/>
            <p14:sldId id="1694"/>
            <p14:sldId id="1714"/>
            <p14:sldId id="1709"/>
            <p14:sldId id="1700"/>
          </p14:sldIdLst>
        </p14:section>
        <p14:section name="Conclusion" id="{A2625C43-2146-49A3-B4E5-6B67936DA8ED}">
          <p14:sldIdLst>
            <p14:sldId id="1708"/>
          </p14:sldIdLst>
        </p14:section>
        <p14:section name="More resources" id="{F7A3A5F0-4352-4F65-91D8-D1435C01FC46}">
          <p14:sldIdLst>
            <p14:sldId id="1724"/>
            <p14:sldId id="1720"/>
            <p14:sldId id="1727"/>
            <p14:sldId id="1728"/>
            <p14:sldId id="1721"/>
            <p14:sldId id="1722"/>
            <p14:sldId id="1723"/>
            <p14:sldId id="1726"/>
            <p14:sldId id="1729"/>
            <p14:sldId id="167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AE685AC-9A98-4FC9-3A34-0E3BCF81E820}" name="Strawbridge, Fiona" initials="SF" userId="S::f.strawbridge_ucl.ac.uk#ext#@sotonac.onmicrosoft.com::372843a6-69d9-41bf-94df-3ba8cc80ff10" providerId="AD"/>
  <p188:author id="{25FEDEFD-2492-1CA3-D9B7-148BA1D11479}" name="Matthew Deeprose" initials="MD" userId="Matthew Deepros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tthew Deeprose" initials="MD" lastIdx="2" clrIdx="0">
    <p:extLst>
      <p:ext uri="{19B8F6BF-5375-455C-9EA6-DF929625EA0E}">
        <p15:presenceInfo xmlns:p15="http://schemas.microsoft.com/office/powerpoint/2012/main" userId="Matthew Deeprose" providerId="None"/>
      </p:ext>
    </p:extLst>
  </p:cmAuthor>
  <p:cmAuthor id="2" name="Tamsyn Smith" initials="TS" lastIdx="1" clrIdx="1">
    <p:extLst>
      <p:ext uri="{19B8F6BF-5375-455C-9EA6-DF929625EA0E}">
        <p15:presenceInfo xmlns:p15="http://schemas.microsoft.com/office/powerpoint/2012/main" userId="S::tms2g12@soton.ac.uk::1d774e5d-1208-48fb-b0f3-18395142d1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3DBD2"/>
    <a:srgbClr val="00131D"/>
    <a:srgbClr val="FFFFFF"/>
    <a:srgbClr val="000000"/>
    <a:srgbClr val="FFFFEE"/>
    <a:srgbClr val="4BB694"/>
    <a:srgbClr val="000036"/>
    <a:srgbClr val="231F20"/>
    <a:srgbClr val="D5007F"/>
    <a:srgbClr val="8D39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60E8F4-463B-4BC6-B952-5CFE16ACB5F6}" v="10" dt="2022-11-16T09:37:05.099"/>
  </p1510:revLst>
</p1510:revInfo>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294" autoAdjust="0"/>
    <p:restoredTop sz="79774" autoAdjust="0"/>
  </p:normalViewPr>
  <p:slideViewPr>
    <p:cSldViewPr snapToGrid="0">
      <p:cViewPr varScale="1">
        <p:scale>
          <a:sx n="63" d="100"/>
          <a:sy n="63" d="100"/>
        </p:scale>
        <p:origin x="77" y="101"/>
      </p:cViewPr>
      <p:guideLst/>
    </p:cSldViewPr>
  </p:slideViewPr>
  <p:outlineViewPr>
    <p:cViewPr>
      <p:scale>
        <a:sx n="33" d="100"/>
        <a:sy n="33" d="100"/>
      </p:scale>
      <p:origin x="0" y="-14420"/>
    </p:cViewPr>
  </p:outlin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Master" Target="slideMasters/slideMaster2.xml"/><Relationship Id="rId61" Type="http://schemas.microsoft.com/office/2018/10/relationships/authors" Target="author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Deeprose" userId="4b9f57a1-f6a7-4947-aa46-f230d0a71242" providerId="ADAL" clId="{4760E8F4-463B-4BC6-B952-5CFE16ACB5F6}"/>
    <pc:docChg chg="undo custSel addSld delSld modSld modSection replTag delTag">
      <pc:chgData name="Matthew Deeprose" userId="4b9f57a1-f6a7-4947-aa46-f230d0a71242" providerId="ADAL" clId="{4760E8F4-463B-4BC6-B952-5CFE16ACB5F6}" dt="2022-11-18T06:45:31.018" v="2374"/>
      <pc:docMkLst>
        <pc:docMk/>
      </pc:docMkLst>
      <pc:sldChg chg="modNotesTx">
        <pc:chgData name="Matthew Deeprose" userId="4b9f57a1-f6a7-4947-aa46-f230d0a71242" providerId="ADAL" clId="{4760E8F4-463B-4BC6-B952-5CFE16ACB5F6}" dt="2022-11-16T13:28:09.212" v="2284" actId="20577"/>
        <pc:sldMkLst>
          <pc:docMk/>
          <pc:sldMk cId="1202824332" sldId="1670"/>
        </pc:sldMkLst>
      </pc:sldChg>
      <pc:sldChg chg="modNotesTx">
        <pc:chgData name="Matthew Deeprose" userId="4b9f57a1-f6a7-4947-aa46-f230d0a71242" providerId="ADAL" clId="{4760E8F4-463B-4BC6-B952-5CFE16ACB5F6}" dt="2022-11-16T13:27:19.152" v="2266" actId="20577"/>
        <pc:sldMkLst>
          <pc:docMk/>
          <pc:sldMk cId="1657767174" sldId="1672"/>
        </pc:sldMkLst>
      </pc:sldChg>
      <pc:sldChg chg="modNotesTx">
        <pc:chgData name="Matthew Deeprose" userId="4b9f57a1-f6a7-4947-aa46-f230d0a71242" providerId="ADAL" clId="{4760E8F4-463B-4BC6-B952-5CFE16ACB5F6}" dt="2022-11-16T13:30:33.180" v="2288" actId="313"/>
        <pc:sldMkLst>
          <pc:docMk/>
          <pc:sldMk cId="186202815" sldId="1677"/>
        </pc:sldMkLst>
      </pc:sldChg>
      <pc:sldChg chg="addSp delSp modSp mod modAnim">
        <pc:chgData name="Matthew Deeprose" userId="4b9f57a1-f6a7-4947-aa46-f230d0a71242" providerId="ADAL" clId="{4760E8F4-463B-4BC6-B952-5CFE16ACB5F6}" dt="2022-11-18T06:45:29.647" v="2371" actId="13244"/>
        <pc:sldMkLst>
          <pc:docMk/>
          <pc:sldMk cId="1843317921" sldId="1678"/>
        </pc:sldMkLst>
        <pc:spChg chg="ord">
          <ac:chgData name="Matthew Deeprose" userId="4b9f57a1-f6a7-4947-aa46-f230d0a71242" providerId="ADAL" clId="{4760E8F4-463B-4BC6-B952-5CFE16ACB5F6}" dt="2022-11-16T13:02:37.310" v="1951" actId="13244"/>
          <ac:spMkLst>
            <pc:docMk/>
            <pc:sldMk cId="1843317921" sldId="1678"/>
            <ac:spMk id="4" creationId="{58D52FEE-AEC2-4412-B353-32EF38F15178}"/>
          </ac:spMkLst>
        </pc:spChg>
        <pc:grpChg chg="ord">
          <ac:chgData name="Matthew Deeprose" userId="4b9f57a1-f6a7-4947-aa46-f230d0a71242" providerId="ADAL" clId="{4760E8F4-463B-4BC6-B952-5CFE16ACB5F6}" dt="2022-11-18T06:45:22.261" v="2370" actId="13244"/>
          <ac:grpSpMkLst>
            <pc:docMk/>
            <pc:sldMk cId="1843317921" sldId="1678"/>
            <ac:grpSpMk id="14" creationId="{C44F6AF0-478B-4137-ABB5-8E5FAB96CA4E}"/>
          </ac:grpSpMkLst>
        </pc:grpChg>
        <pc:grpChg chg="ord">
          <ac:chgData name="Matthew Deeprose" userId="4b9f57a1-f6a7-4947-aa46-f230d0a71242" providerId="ADAL" clId="{4760E8F4-463B-4BC6-B952-5CFE16ACB5F6}" dt="2022-11-18T06:45:29.647" v="2371" actId="13244"/>
          <ac:grpSpMkLst>
            <pc:docMk/>
            <pc:sldMk cId="1843317921" sldId="1678"/>
            <ac:grpSpMk id="15" creationId="{535B62B1-4E2A-4059-85AB-907E52D20CC2}"/>
          </ac:grpSpMkLst>
        </pc:grpChg>
        <pc:grpChg chg="ord">
          <ac:chgData name="Matthew Deeprose" userId="4b9f57a1-f6a7-4947-aa46-f230d0a71242" providerId="ADAL" clId="{4760E8F4-463B-4BC6-B952-5CFE16ACB5F6}" dt="2022-11-16T13:02:49.500" v="1957" actId="13244"/>
          <ac:grpSpMkLst>
            <pc:docMk/>
            <pc:sldMk cId="1843317921" sldId="1678"/>
            <ac:grpSpMk id="16" creationId="{73C5F2D7-B667-4BAC-81C8-CD0D192072EE}"/>
          </ac:grpSpMkLst>
        </pc:grpChg>
        <pc:picChg chg="mod ord">
          <ac:chgData name="Matthew Deeprose" userId="4b9f57a1-f6a7-4947-aa46-f230d0a71242" providerId="ADAL" clId="{4760E8F4-463B-4BC6-B952-5CFE16ACB5F6}" dt="2022-11-18T06:45:07.718" v="2366" actId="13244"/>
          <ac:picMkLst>
            <pc:docMk/>
            <pc:sldMk cId="1843317921" sldId="1678"/>
            <ac:picMk id="8" creationId="{B5204FD6-C4F0-4165-8388-74896EBE07C2}"/>
          </ac:picMkLst>
        </pc:picChg>
        <pc:picChg chg="del mod">
          <ac:chgData name="Matthew Deeprose" userId="4b9f57a1-f6a7-4947-aa46-f230d0a71242" providerId="ADAL" clId="{4760E8F4-463B-4BC6-B952-5CFE16ACB5F6}" dt="2022-11-16T09:36:34.252" v="598" actId="478"/>
          <ac:picMkLst>
            <pc:docMk/>
            <pc:sldMk cId="1843317921" sldId="1678"/>
            <ac:picMk id="20" creationId="{84242FBE-1A9B-4E2C-8D86-4D7D598CDFE5}"/>
          </ac:picMkLst>
        </pc:picChg>
        <pc:picChg chg="ord">
          <ac:chgData name="Matthew Deeprose" userId="4b9f57a1-f6a7-4947-aa46-f230d0a71242" providerId="ADAL" clId="{4760E8F4-463B-4BC6-B952-5CFE16ACB5F6}" dt="2022-11-16T09:36:45.590" v="605" actId="166"/>
          <ac:picMkLst>
            <pc:docMk/>
            <pc:sldMk cId="1843317921" sldId="1678"/>
            <ac:picMk id="21" creationId="{606C312E-61EC-497C-9666-F159E0FEB6CC}"/>
          </ac:picMkLst>
        </pc:picChg>
        <pc:picChg chg="ord">
          <ac:chgData name="Matthew Deeprose" userId="4b9f57a1-f6a7-4947-aa46-f230d0a71242" providerId="ADAL" clId="{4760E8F4-463B-4BC6-B952-5CFE16ACB5F6}" dt="2022-11-16T09:36:49.486" v="606" actId="166"/>
          <ac:picMkLst>
            <pc:docMk/>
            <pc:sldMk cId="1843317921" sldId="1678"/>
            <ac:picMk id="22" creationId="{DE541091-02CA-43D1-9C99-E9E30AA8EEFF}"/>
          </ac:picMkLst>
        </pc:picChg>
        <pc:picChg chg="add mod">
          <ac:chgData name="Matthew Deeprose" userId="4b9f57a1-f6a7-4947-aa46-f230d0a71242" providerId="ADAL" clId="{4760E8F4-463B-4BC6-B952-5CFE16ACB5F6}" dt="2022-11-16T09:36:39.597" v="601" actId="14100"/>
          <ac:picMkLst>
            <pc:docMk/>
            <pc:sldMk cId="1843317921" sldId="1678"/>
            <ac:picMk id="23" creationId="{9A43B449-18BC-47EF-90BA-0B7E45EF3D17}"/>
          </ac:picMkLst>
        </pc:picChg>
      </pc:sldChg>
      <pc:sldChg chg="modSp mod">
        <pc:chgData name="Matthew Deeprose" userId="4b9f57a1-f6a7-4947-aa46-f230d0a71242" providerId="ADAL" clId="{4760E8F4-463B-4BC6-B952-5CFE16ACB5F6}" dt="2022-11-15T15:34:07.810" v="305" actId="207"/>
        <pc:sldMkLst>
          <pc:docMk/>
          <pc:sldMk cId="3414257174" sldId="1688"/>
        </pc:sldMkLst>
        <pc:spChg chg="mod">
          <ac:chgData name="Matthew Deeprose" userId="4b9f57a1-f6a7-4947-aa46-f230d0a71242" providerId="ADAL" clId="{4760E8F4-463B-4BC6-B952-5CFE16ACB5F6}" dt="2022-11-15T15:34:07.810" v="305" actId="207"/>
          <ac:spMkLst>
            <pc:docMk/>
            <pc:sldMk cId="3414257174" sldId="1688"/>
            <ac:spMk id="2" creationId="{BE720D30-7EFE-4E29-8DAE-CE378DC6C83E}"/>
          </ac:spMkLst>
        </pc:spChg>
      </pc:sldChg>
      <pc:sldChg chg="modNotesTx">
        <pc:chgData name="Matthew Deeprose" userId="4b9f57a1-f6a7-4947-aa46-f230d0a71242" providerId="ADAL" clId="{4760E8F4-463B-4BC6-B952-5CFE16ACB5F6}" dt="2022-11-15T15:50:23.781" v="581" actId="20577"/>
        <pc:sldMkLst>
          <pc:docMk/>
          <pc:sldMk cId="4122129808" sldId="1689"/>
        </pc:sldMkLst>
      </pc:sldChg>
      <pc:sldChg chg="modSp mod">
        <pc:chgData name="Matthew Deeprose" userId="4b9f57a1-f6a7-4947-aa46-f230d0a71242" providerId="ADAL" clId="{4760E8F4-463B-4BC6-B952-5CFE16ACB5F6}" dt="2022-11-16T13:49:01.430" v="2318" actId="207"/>
        <pc:sldMkLst>
          <pc:docMk/>
          <pc:sldMk cId="343524515" sldId="1704"/>
        </pc:sldMkLst>
        <pc:spChg chg="mod">
          <ac:chgData name="Matthew Deeprose" userId="4b9f57a1-f6a7-4947-aa46-f230d0a71242" providerId="ADAL" clId="{4760E8F4-463B-4BC6-B952-5CFE16ACB5F6}" dt="2022-11-16T13:49:01.430" v="2318" actId="207"/>
          <ac:spMkLst>
            <pc:docMk/>
            <pc:sldMk cId="343524515" sldId="1704"/>
            <ac:spMk id="12" creationId="{DFDD0EE9-0BAD-493B-8C13-E89C719A71D5}"/>
          </ac:spMkLst>
        </pc:spChg>
      </pc:sldChg>
      <pc:sldChg chg="modSp mod">
        <pc:chgData name="Matthew Deeprose" userId="4b9f57a1-f6a7-4947-aa46-f230d0a71242" providerId="ADAL" clId="{4760E8F4-463B-4BC6-B952-5CFE16ACB5F6}" dt="2022-11-16T10:48:51.625" v="1289" actId="13244"/>
        <pc:sldMkLst>
          <pc:docMk/>
          <pc:sldMk cId="1737591199" sldId="1721"/>
        </pc:sldMkLst>
        <pc:spChg chg="ord">
          <ac:chgData name="Matthew Deeprose" userId="4b9f57a1-f6a7-4947-aa46-f230d0a71242" providerId="ADAL" clId="{4760E8F4-463B-4BC6-B952-5CFE16ACB5F6}" dt="2022-11-16T10:48:51.625" v="1289" actId="13244"/>
          <ac:spMkLst>
            <pc:docMk/>
            <pc:sldMk cId="1737591199" sldId="1721"/>
            <ac:spMk id="14" creationId="{39793813-402C-D4E0-D7B8-D0B595C76449}"/>
          </ac:spMkLst>
        </pc:spChg>
      </pc:sldChg>
      <pc:sldChg chg="modSp mod">
        <pc:chgData name="Matthew Deeprose" userId="4b9f57a1-f6a7-4947-aa46-f230d0a71242" providerId="ADAL" clId="{4760E8F4-463B-4BC6-B952-5CFE16ACB5F6}" dt="2022-11-16T10:48:59.043" v="1293" actId="13244"/>
        <pc:sldMkLst>
          <pc:docMk/>
          <pc:sldMk cId="3704657470" sldId="1722"/>
        </pc:sldMkLst>
        <pc:spChg chg="ord">
          <ac:chgData name="Matthew Deeprose" userId="4b9f57a1-f6a7-4947-aa46-f230d0a71242" providerId="ADAL" clId="{4760E8F4-463B-4BC6-B952-5CFE16ACB5F6}" dt="2022-11-16T10:48:59.043" v="1293" actId="13244"/>
          <ac:spMkLst>
            <pc:docMk/>
            <pc:sldMk cId="3704657470" sldId="1722"/>
            <ac:spMk id="2" creationId="{C3F5FCC5-2223-4A79-8593-73EB1A541F60}"/>
          </ac:spMkLst>
        </pc:spChg>
        <pc:picChg chg="mod">
          <ac:chgData name="Matthew Deeprose" userId="4b9f57a1-f6a7-4947-aa46-f230d0a71242" providerId="ADAL" clId="{4760E8F4-463B-4BC6-B952-5CFE16ACB5F6}" dt="2022-11-16T10:48:21.995" v="1278" actId="962"/>
          <ac:picMkLst>
            <pc:docMk/>
            <pc:sldMk cId="3704657470" sldId="1722"/>
            <ac:picMk id="9" creationId="{4C8362F4-394B-403C-9E1A-21DD2DC28941}"/>
          </ac:picMkLst>
        </pc:picChg>
      </pc:sldChg>
      <pc:sldChg chg="modSp mod">
        <pc:chgData name="Matthew Deeprose" userId="4b9f57a1-f6a7-4947-aa46-f230d0a71242" providerId="ADAL" clId="{4760E8F4-463B-4BC6-B952-5CFE16ACB5F6}" dt="2022-11-16T10:49:12.950" v="1298" actId="13244"/>
        <pc:sldMkLst>
          <pc:docMk/>
          <pc:sldMk cId="3321556395" sldId="1723"/>
        </pc:sldMkLst>
        <pc:spChg chg="mod ord">
          <ac:chgData name="Matthew Deeprose" userId="4b9f57a1-f6a7-4947-aa46-f230d0a71242" providerId="ADAL" clId="{4760E8F4-463B-4BC6-B952-5CFE16ACB5F6}" dt="2022-11-16T10:49:12.950" v="1298" actId="13244"/>
          <ac:spMkLst>
            <pc:docMk/>
            <pc:sldMk cId="3321556395" sldId="1723"/>
            <ac:spMk id="6" creationId="{F094D9AE-6B0C-4A56-ADEF-01029153FBC6}"/>
          </ac:spMkLst>
        </pc:spChg>
      </pc:sldChg>
      <pc:sldChg chg="modNotesTx">
        <pc:chgData name="Matthew Deeprose" userId="4b9f57a1-f6a7-4947-aa46-f230d0a71242" providerId="ADAL" clId="{4760E8F4-463B-4BC6-B952-5CFE16ACB5F6}" dt="2022-11-16T09:39:46.430" v="744" actId="20577"/>
        <pc:sldMkLst>
          <pc:docMk/>
          <pc:sldMk cId="604437454" sldId="1725"/>
        </pc:sldMkLst>
      </pc:sldChg>
      <pc:sldChg chg="modSp mod">
        <pc:chgData name="Matthew Deeprose" userId="4b9f57a1-f6a7-4947-aa46-f230d0a71242" providerId="ADAL" clId="{4760E8F4-463B-4BC6-B952-5CFE16ACB5F6}" dt="2022-11-16T10:49:06.284" v="1297" actId="13244"/>
        <pc:sldMkLst>
          <pc:docMk/>
          <pc:sldMk cId="2038199420" sldId="1726"/>
        </pc:sldMkLst>
        <pc:spChg chg="ord">
          <ac:chgData name="Matthew Deeprose" userId="4b9f57a1-f6a7-4947-aa46-f230d0a71242" providerId="ADAL" clId="{4760E8F4-463B-4BC6-B952-5CFE16ACB5F6}" dt="2022-11-16T10:49:06.284" v="1297" actId="13244"/>
          <ac:spMkLst>
            <pc:docMk/>
            <pc:sldMk cId="2038199420" sldId="1726"/>
            <ac:spMk id="2" creationId="{76B224AF-C7B5-4F8F-A236-3C8EC76E923A}"/>
          </ac:spMkLst>
        </pc:spChg>
      </pc:sldChg>
      <pc:sldChg chg="modSp mod modNotesTx">
        <pc:chgData name="Matthew Deeprose" userId="4b9f57a1-f6a7-4947-aa46-f230d0a71242" providerId="ADAL" clId="{4760E8F4-463B-4BC6-B952-5CFE16ACB5F6}" dt="2022-11-16T10:48:29.992" v="1279" actId="962"/>
        <pc:sldMkLst>
          <pc:docMk/>
          <pc:sldMk cId="1458302858" sldId="1729"/>
        </pc:sldMkLst>
        <pc:picChg chg="mod">
          <ac:chgData name="Matthew Deeprose" userId="4b9f57a1-f6a7-4947-aa46-f230d0a71242" providerId="ADAL" clId="{4760E8F4-463B-4BC6-B952-5CFE16ACB5F6}" dt="2022-11-16T10:48:29.992" v="1279" actId="962"/>
          <ac:picMkLst>
            <pc:docMk/>
            <pc:sldMk cId="1458302858" sldId="1729"/>
            <ac:picMk id="6" creationId="{47CAD28B-F9E0-4A8D-81F4-5BB8F9D34FFF}"/>
          </ac:picMkLst>
        </pc:picChg>
      </pc:sldChg>
      <pc:sldChg chg="modSp new del mod">
        <pc:chgData name="Matthew Deeprose" userId="4b9f57a1-f6a7-4947-aa46-f230d0a71242" providerId="ADAL" clId="{4760E8F4-463B-4BC6-B952-5CFE16ACB5F6}" dt="2022-11-18T06:44:37.044" v="2362" actId="47"/>
        <pc:sldMkLst>
          <pc:docMk/>
          <pc:sldMk cId="3565059342" sldId="1730"/>
        </pc:sldMkLst>
        <pc:spChg chg="mod">
          <ac:chgData name="Matthew Deeprose" userId="4b9f57a1-f6a7-4947-aa46-f230d0a71242" providerId="ADAL" clId="{4760E8F4-463B-4BC6-B952-5CFE16ACB5F6}" dt="2022-11-18T06:43:43.050" v="2352" actId="20577"/>
          <ac:spMkLst>
            <pc:docMk/>
            <pc:sldMk cId="3565059342" sldId="1730"/>
            <ac:spMk id="2" creationId="{D713FC5B-FDF2-4AF7-ABCD-153EFD9F484A}"/>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ata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ata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_rels/data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_rels/drawing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433B87-2CE9-4200-9307-78C253A5469E}"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9C904C40-9D29-42E6-9B62-6A27AA751E6A}">
      <dgm:prSet custT="1"/>
      <dgm:spPr/>
      <dgm:t>
        <a:bodyPr/>
        <a:lstStyle/>
        <a:p>
          <a:pPr algn="l">
            <a:defRPr cap="all"/>
          </a:pPr>
          <a:r>
            <a:rPr lang="en-GB" sz="2400" cap="none" dirty="0">
              <a:solidFill>
                <a:srgbClr val="FFFFEE"/>
              </a:solidFill>
            </a:rPr>
            <a:t>One of the top issues affecting accessibility of learning content</a:t>
          </a:r>
          <a:endParaRPr lang="en-US" sz="2400" cap="none" dirty="0">
            <a:solidFill>
              <a:srgbClr val="FFFFEE"/>
            </a:solidFill>
          </a:endParaRPr>
        </a:p>
      </dgm:t>
      <dgm:extLst>
        <a:ext uri="{E40237B7-FDA0-4F09-8148-C483321AD2D9}">
          <dgm14:cNvPr xmlns:dgm14="http://schemas.microsoft.com/office/drawing/2010/diagram" id="0" name="" descr="One of the top two issues for most institutions.&#10;Existing guidance can be overly simple.&#10;Good alt text realises potential of Ally audio format.&#10;"/>
        </a:ext>
      </dgm:extLst>
    </dgm:pt>
    <dgm:pt modelId="{308C3CE5-76C8-45DD-8405-1F14352F85A0}" type="parTrans" cxnId="{C0B34B03-5EFC-420A-86ED-426F960A1359}">
      <dgm:prSet/>
      <dgm:spPr/>
      <dgm:t>
        <a:bodyPr/>
        <a:lstStyle/>
        <a:p>
          <a:endParaRPr lang="en-US" sz="2000" dirty="0">
            <a:solidFill>
              <a:srgbClr val="FFFFEE"/>
            </a:solidFill>
          </a:endParaRPr>
        </a:p>
      </dgm:t>
    </dgm:pt>
    <dgm:pt modelId="{871E8EEB-E2F7-4FF1-9A50-121AA2F28858}" type="sibTrans" cxnId="{C0B34B03-5EFC-420A-86ED-426F960A1359}">
      <dgm:prSet/>
      <dgm:spPr/>
      <dgm:t>
        <a:bodyPr/>
        <a:lstStyle/>
        <a:p>
          <a:endParaRPr lang="en-US" sz="2000" dirty="0">
            <a:solidFill>
              <a:srgbClr val="FFFFEE"/>
            </a:solidFill>
          </a:endParaRPr>
        </a:p>
      </dgm:t>
    </dgm:pt>
    <dgm:pt modelId="{09D971CB-CCD5-4E53-9DF3-2D39739663B6}">
      <dgm:prSet custT="1"/>
      <dgm:spPr/>
      <dgm:t>
        <a:bodyPr/>
        <a:lstStyle/>
        <a:p>
          <a:pPr algn="l">
            <a:defRPr cap="all"/>
          </a:pPr>
          <a:r>
            <a:rPr lang="en-GB" sz="2400" cap="none" dirty="0">
              <a:solidFill>
                <a:srgbClr val="FFFFEE"/>
              </a:solidFill>
            </a:rPr>
            <a:t>Existing guidance can be overly simple</a:t>
          </a:r>
          <a:endParaRPr lang="en-US" sz="2400" cap="none" dirty="0">
            <a:solidFill>
              <a:srgbClr val="FFFFEE"/>
            </a:solidFill>
          </a:endParaRPr>
        </a:p>
      </dgm:t>
      <dgm:extLst>
        <a:ext uri="{E40237B7-FDA0-4F09-8148-C483321AD2D9}">
          <dgm14:cNvPr xmlns:dgm14="http://schemas.microsoft.com/office/drawing/2010/diagram" id="0" name="" descr="One of the top two issues for most institutions.&#10;Existing guidance can be overly simple.&#10;Good alt text realises potential of Ally audio format.&#10;"/>
        </a:ext>
      </dgm:extLst>
    </dgm:pt>
    <dgm:pt modelId="{5D8D2874-0088-4D69-B14A-712B5D289675}" type="parTrans" cxnId="{A21C6521-D3A2-4F26-8A79-D823D6DB1598}">
      <dgm:prSet/>
      <dgm:spPr/>
      <dgm:t>
        <a:bodyPr/>
        <a:lstStyle/>
        <a:p>
          <a:endParaRPr lang="en-US" sz="2000" dirty="0">
            <a:solidFill>
              <a:srgbClr val="FFFFEE"/>
            </a:solidFill>
          </a:endParaRPr>
        </a:p>
      </dgm:t>
    </dgm:pt>
    <dgm:pt modelId="{371F878A-DD3F-4A44-8E72-51DCF8647C08}" type="sibTrans" cxnId="{A21C6521-D3A2-4F26-8A79-D823D6DB1598}">
      <dgm:prSet/>
      <dgm:spPr/>
      <dgm:t>
        <a:bodyPr/>
        <a:lstStyle/>
        <a:p>
          <a:endParaRPr lang="en-US" sz="2000" dirty="0">
            <a:solidFill>
              <a:srgbClr val="FFFFEE"/>
            </a:solidFill>
          </a:endParaRPr>
        </a:p>
      </dgm:t>
    </dgm:pt>
    <dgm:pt modelId="{DAAFCDCC-CABE-4422-85F8-0DF34BC6C225}">
      <dgm:prSet custT="1"/>
      <dgm:spPr/>
      <dgm:t>
        <a:bodyPr/>
        <a:lstStyle/>
        <a:p>
          <a:pPr algn="l">
            <a:defRPr cap="all"/>
          </a:pPr>
          <a:r>
            <a:rPr lang="en-GB" sz="2400" cap="none" dirty="0">
              <a:solidFill>
                <a:srgbClr val="FFFFEE"/>
              </a:solidFill>
            </a:rPr>
            <a:t>Good alt text realises potential of the audio alternative formats</a:t>
          </a:r>
          <a:endParaRPr lang="en-US" sz="2400" cap="none" dirty="0">
            <a:solidFill>
              <a:srgbClr val="FFFFEE"/>
            </a:solidFill>
          </a:endParaRPr>
        </a:p>
      </dgm:t>
      <dgm:extLst>
        <a:ext uri="{E40237B7-FDA0-4F09-8148-C483321AD2D9}">
          <dgm14:cNvPr xmlns:dgm14="http://schemas.microsoft.com/office/drawing/2010/diagram" id="0" name="" descr="One of the top two issues for most institutions.&#10;Existing guidance can be overly simple.&#10;Good alt text realises potential of Ally audio format.&#10;"/>
        </a:ext>
      </dgm:extLst>
    </dgm:pt>
    <dgm:pt modelId="{8C60CC33-2377-4CC3-8315-AB9942C878B4}" type="parTrans" cxnId="{89F90C65-2B2D-4131-9107-B162BF2EB386}">
      <dgm:prSet/>
      <dgm:spPr/>
      <dgm:t>
        <a:bodyPr/>
        <a:lstStyle/>
        <a:p>
          <a:endParaRPr lang="en-US" sz="2000" dirty="0">
            <a:solidFill>
              <a:srgbClr val="FFFFEE"/>
            </a:solidFill>
          </a:endParaRPr>
        </a:p>
      </dgm:t>
    </dgm:pt>
    <dgm:pt modelId="{AF25A120-1DDF-4B52-B3DA-5B8EA755FC7A}" type="sibTrans" cxnId="{89F90C65-2B2D-4131-9107-B162BF2EB386}">
      <dgm:prSet/>
      <dgm:spPr/>
      <dgm:t>
        <a:bodyPr/>
        <a:lstStyle/>
        <a:p>
          <a:endParaRPr lang="en-US" sz="2000" dirty="0">
            <a:solidFill>
              <a:srgbClr val="FFFFEE"/>
            </a:solidFill>
          </a:endParaRPr>
        </a:p>
      </dgm:t>
    </dgm:pt>
    <dgm:pt modelId="{021A2B4C-03AB-4E72-AC40-FA1A04567074}" type="pres">
      <dgm:prSet presAssocID="{F2433B87-2CE9-4200-9307-78C253A5469E}" presName="root" presStyleCnt="0">
        <dgm:presLayoutVars>
          <dgm:dir/>
          <dgm:resizeHandles val="exact"/>
        </dgm:presLayoutVars>
      </dgm:prSet>
      <dgm:spPr/>
    </dgm:pt>
    <dgm:pt modelId="{ABE7588E-1CAF-4D24-8B2A-EA37756E34ED}" type="pres">
      <dgm:prSet presAssocID="{9C904C40-9D29-42E6-9B62-6A27AA751E6A}" presName="compNode" presStyleCnt="0"/>
      <dgm:spPr/>
    </dgm:pt>
    <dgm:pt modelId="{758E84B9-74A1-42B5-9774-7417D1D74D2B}" type="pres">
      <dgm:prSet presAssocID="{9C904C40-9D29-42E6-9B62-6A27AA751E6A}" presName="iconBgRect" presStyleLbl="bgShp" presStyleIdx="0" presStyleCnt="3"/>
      <dgm:spPr>
        <a:solidFill>
          <a:schemeClr val="tx2"/>
        </a:solidFill>
        <a:ln w="38100">
          <a:solidFill>
            <a:schemeClr val="accent1"/>
          </a:solidFill>
        </a:ln>
      </dgm:spPr>
    </dgm:pt>
    <dgm:pt modelId="{9754C5CB-950C-4069-B741-E545390C0708}" type="pres">
      <dgm:prSet presAssocID="{9C904C40-9D29-42E6-9B62-6A27AA751E6A}"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xponential Graph with solid fill"/>
        </a:ext>
      </dgm:extLst>
    </dgm:pt>
    <dgm:pt modelId="{DF871A51-1F19-4EFD-BEEC-7F53372485F2}" type="pres">
      <dgm:prSet presAssocID="{9C904C40-9D29-42E6-9B62-6A27AA751E6A}" presName="spaceRect" presStyleCnt="0"/>
      <dgm:spPr/>
    </dgm:pt>
    <dgm:pt modelId="{09E06085-11F4-452F-BEBA-DEAEC9D67043}" type="pres">
      <dgm:prSet presAssocID="{9C904C40-9D29-42E6-9B62-6A27AA751E6A}" presName="textRect" presStyleLbl="revTx" presStyleIdx="0" presStyleCnt="3">
        <dgm:presLayoutVars>
          <dgm:chMax val="1"/>
          <dgm:chPref val="1"/>
        </dgm:presLayoutVars>
      </dgm:prSet>
      <dgm:spPr/>
    </dgm:pt>
    <dgm:pt modelId="{39CC74C5-5EF6-4537-A201-0A0213893404}" type="pres">
      <dgm:prSet presAssocID="{871E8EEB-E2F7-4FF1-9A50-121AA2F28858}" presName="sibTrans" presStyleCnt="0"/>
      <dgm:spPr/>
    </dgm:pt>
    <dgm:pt modelId="{C28F18B1-7C1C-4247-81E4-B9322CE5302C}" type="pres">
      <dgm:prSet presAssocID="{09D971CB-CCD5-4E53-9DF3-2D39739663B6}" presName="compNode" presStyleCnt="0"/>
      <dgm:spPr/>
    </dgm:pt>
    <dgm:pt modelId="{7AD9ADBF-62D4-4FDE-827E-CEB506E5F259}" type="pres">
      <dgm:prSet presAssocID="{09D971CB-CCD5-4E53-9DF3-2D39739663B6}" presName="iconBgRect" presStyleLbl="bgShp" presStyleIdx="1" presStyleCnt="3"/>
      <dgm:spPr>
        <a:solidFill>
          <a:schemeClr val="tx2"/>
        </a:solidFill>
        <a:ln w="38100">
          <a:solidFill>
            <a:schemeClr val="accent1"/>
          </a:solidFill>
        </a:ln>
      </dgm:spPr>
    </dgm:pt>
    <dgm:pt modelId="{1115B447-3311-4793-9303-ABF4B1EA33A0}" type="pres">
      <dgm:prSet presAssocID="{09D971CB-CCD5-4E53-9DF3-2D39739663B6}"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ollipop with solid fill"/>
        </a:ext>
      </dgm:extLst>
    </dgm:pt>
    <dgm:pt modelId="{B884E821-50AC-4F06-8760-551D1D6ABB6F}" type="pres">
      <dgm:prSet presAssocID="{09D971CB-CCD5-4E53-9DF3-2D39739663B6}" presName="spaceRect" presStyleCnt="0"/>
      <dgm:spPr/>
    </dgm:pt>
    <dgm:pt modelId="{72A1B2AD-7FD8-4266-8810-AB30E807DC87}" type="pres">
      <dgm:prSet presAssocID="{09D971CB-CCD5-4E53-9DF3-2D39739663B6}" presName="textRect" presStyleLbl="revTx" presStyleIdx="1" presStyleCnt="3">
        <dgm:presLayoutVars>
          <dgm:chMax val="1"/>
          <dgm:chPref val="1"/>
        </dgm:presLayoutVars>
      </dgm:prSet>
      <dgm:spPr/>
    </dgm:pt>
    <dgm:pt modelId="{851AC6B3-69FF-493B-AA26-95452C628877}" type="pres">
      <dgm:prSet presAssocID="{371F878A-DD3F-4A44-8E72-51DCF8647C08}" presName="sibTrans" presStyleCnt="0"/>
      <dgm:spPr/>
    </dgm:pt>
    <dgm:pt modelId="{57949C97-CD15-4F22-A5BD-545F8921AA03}" type="pres">
      <dgm:prSet presAssocID="{DAAFCDCC-CABE-4422-85F8-0DF34BC6C225}" presName="compNode" presStyleCnt="0"/>
      <dgm:spPr/>
    </dgm:pt>
    <dgm:pt modelId="{63B20670-398D-4D58-9C09-EF3A1D20CEBB}" type="pres">
      <dgm:prSet presAssocID="{DAAFCDCC-CABE-4422-85F8-0DF34BC6C225}" presName="iconBgRect" presStyleLbl="bgShp" presStyleIdx="2" presStyleCnt="3"/>
      <dgm:spPr>
        <a:solidFill>
          <a:schemeClr val="tx2"/>
        </a:solidFill>
        <a:ln w="38100">
          <a:solidFill>
            <a:schemeClr val="accent1"/>
          </a:solidFill>
        </a:ln>
      </dgm:spPr>
    </dgm:pt>
    <dgm:pt modelId="{D1DFD053-18D9-4AB2-92C7-8D2AE5B954FE}" type="pres">
      <dgm:prSet presAssocID="{DAAFCDCC-CABE-4422-85F8-0DF34BC6C22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p"/>
        </a:ext>
      </dgm:extLst>
    </dgm:pt>
    <dgm:pt modelId="{F7EE4EC9-5A26-4F0A-98EE-CD04203918B1}" type="pres">
      <dgm:prSet presAssocID="{DAAFCDCC-CABE-4422-85F8-0DF34BC6C225}" presName="spaceRect" presStyleCnt="0"/>
      <dgm:spPr/>
    </dgm:pt>
    <dgm:pt modelId="{7F6491CF-5373-4A7F-B855-04C2F6CF0FE1}" type="pres">
      <dgm:prSet presAssocID="{DAAFCDCC-CABE-4422-85F8-0DF34BC6C225}" presName="textRect" presStyleLbl="revTx" presStyleIdx="2" presStyleCnt="3">
        <dgm:presLayoutVars>
          <dgm:chMax val="1"/>
          <dgm:chPref val="1"/>
        </dgm:presLayoutVars>
      </dgm:prSet>
      <dgm:spPr/>
    </dgm:pt>
  </dgm:ptLst>
  <dgm:cxnLst>
    <dgm:cxn modelId="{C0B34B03-5EFC-420A-86ED-426F960A1359}" srcId="{F2433B87-2CE9-4200-9307-78C253A5469E}" destId="{9C904C40-9D29-42E6-9B62-6A27AA751E6A}" srcOrd="0" destOrd="0" parTransId="{308C3CE5-76C8-45DD-8405-1F14352F85A0}" sibTransId="{871E8EEB-E2F7-4FF1-9A50-121AA2F28858}"/>
    <dgm:cxn modelId="{A21C6521-D3A2-4F26-8A79-D823D6DB1598}" srcId="{F2433B87-2CE9-4200-9307-78C253A5469E}" destId="{09D971CB-CCD5-4E53-9DF3-2D39739663B6}" srcOrd="1" destOrd="0" parTransId="{5D8D2874-0088-4D69-B14A-712B5D289675}" sibTransId="{371F878A-DD3F-4A44-8E72-51DCF8647C08}"/>
    <dgm:cxn modelId="{5705DF3D-2C19-4873-89C8-3529293778C8}" type="presOf" srcId="{9C904C40-9D29-42E6-9B62-6A27AA751E6A}" destId="{09E06085-11F4-452F-BEBA-DEAEC9D67043}" srcOrd="0" destOrd="0" presId="urn:microsoft.com/office/officeart/2018/5/layout/IconCircleLabelList"/>
    <dgm:cxn modelId="{EEC50440-64EE-4E11-877B-C7B32CFE8120}" type="presOf" srcId="{DAAFCDCC-CABE-4422-85F8-0DF34BC6C225}" destId="{7F6491CF-5373-4A7F-B855-04C2F6CF0FE1}" srcOrd="0" destOrd="0" presId="urn:microsoft.com/office/officeart/2018/5/layout/IconCircleLabelList"/>
    <dgm:cxn modelId="{89F90C65-2B2D-4131-9107-B162BF2EB386}" srcId="{F2433B87-2CE9-4200-9307-78C253A5469E}" destId="{DAAFCDCC-CABE-4422-85F8-0DF34BC6C225}" srcOrd="2" destOrd="0" parTransId="{8C60CC33-2377-4CC3-8315-AB9942C878B4}" sibTransId="{AF25A120-1DDF-4B52-B3DA-5B8EA755FC7A}"/>
    <dgm:cxn modelId="{93EB8367-E071-4CC5-BBCA-95C36E1FC7F5}" type="presOf" srcId="{09D971CB-CCD5-4E53-9DF3-2D39739663B6}" destId="{72A1B2AD-7FD8-4266-8810-AB30E807DC87}" srcOrd="0" destOrd="0" presId="urn:microsoft.com/office/officeart/2018/5/layout/IconCircleLabelList"/>
    <dgm:cxn modelId="{B652C378-5D9E-4BD0-9E29-8888E8E2770E}" type="presOf" srcId="{F2433B87-2CE9-4200-9307-78C253A5469E}" destId="{021A2B4C-03AB-4E72-AC40-FA1A04567074}" srcOrd="0" destOrd="0" presId="urn:microsoft.com/office/officeart/2018/5/layout/IconCircleLabelList"/>
    <dgm:cxn modelId="{7833E5A2-5C1C-4C3C-A21D-500E5E151992}" type="presParOf" srcId="{021A2B4C-03AB-4E72-AC40-FA1A04567074}" destId="{ABE7588E-1CAF-4D24-8B2A-EA37756E34ED}" srcOrd="0" destOrd="0" presId="urn:microsoft.com/office/officeart/2018/5/layout/IconCircleLabelList"/>
    <dgm:cxn modelId="{DBC9678A-8516-4140-83C3-88E1689AA8B4}" type="presParOf" srcId="{ABE7588E-1CAF-4D24-8B2A-EA37756E34ED}" destId="{758E84B9-74A1-42B5-9774-7417D1D74D2B}" srcOrd="0" destOrd="0" presId="urn:microsoft.com/office/officeart/2018/5/layout/IconCircleLabelList"/>
    <dgm:cxn modelId="{90BCCD2F-5B1F-4212-AD78-3E9893DC0690}" type="presParOf" srcId="{ABE7588E-1CAF-4D24-8B2A-EA37756E34ED}" destId="{9754C5CB-950C-4069-B741-E545390C0708}" srcOrd="1" destOrd="0" presId="urn:microsoft.com/office/officeart/2018/5/layout/IconCircleLabelList"/>
    <dgm:cxn modelId="{78579668-3C39-44CB-A9CD-759162422446}" type="presParOf" srcId="{ABE7588E-1CAF-4D24-8B2A-EA37756E34ED}" destId="{DF871A51-1F19-4EFD-BEEC-7F53372485F2}" srcOrd="2" destOrd="0" presId="urn:microsoft.com/office/officeart/2018/5/layout/IconCircleLabelList"/>
    <dgm:cxn modelId="{BF20BF97-2E24-4C12-A1FD-8ED28299853C}" type="presParOf" srcId="{ABE7588E-1CAF-4D24-8B2A-EA37756E34ED}" destId="{09E06085-11F4-452F-BEBA-DEAEC9D67043}" srcOrd="3" destOrd="0" presId="urn:microsoft.com/office/officeart/2018/5/layout/IconCircleLabelList"/>
    <dgm:cxn modelId="{07005367-2AE7-49D4-9310-5554C5633BCF}" type="presParOf" srcId="{021A2B4C-03AB-4E72-AC40-FA1A04567074}" destId="{39CC74C5-5EF6-4537-A201-0A0213893404}" srcOrd="1" destOrd="0" presId="urn:microsoft.com/office/officeart/2018/5/layout/IconCircleLabelList"/>
    <dgm:cxn modelId="{F03301BD-053C-4270-88BB-F462F3EA4A8A}" type="presParOf" srcId="{021A2B4C-03AB-4E72-AC40-FA1A04567074}" destId="{C28F18B1-7C1C-4247-81E4-B9322CE5302C}" srcOrd="2" destOrd="0" presId="urn:microsoft.com/office/officeart/2018/5/layout/IconCircleLabelList"/>
    <dgm:cxn modelId="{1A8499ED-02A4-4D2D-8D7A-ECE57FCDC7B0}" type="presParOf" srcId="{C28F18B1-7C1C-4247-81E4-B9322CE5302C}" destId="{7AD9ADBF-62D4-4FDE-827E-CEB506E5F259}" srcOrd="0" destOrd="0" presId="urn:microsoft.com/office/officeart/2018/5/layout/IconCircleLabelList"/>
    <dgm:cxn modelId="{79B70B65-F5BF-469F-A0F7-C9FEC946B4B8}" type="presParOf" srcId="{C28F18B1-7C1C-4247-81E4-B9322CE5302C}" destId="{1115B447-3311-4793-9303-ABF4B1EA33A0}" srcOrd="1" destOrd="0" presId="urn:microsoft.com/office/officeart/2018/5/layout/IconCircleLabelList"/>
    <dgm:cxn modelId="{B16EE336-BB53-4370-8BF7-8BC76B9AD9EC}" type="presParOf" srcId="{C28F18B1-7C1C-4247-81E4-B9322CE5302C}" destId="{B884E821-50AC-4F06-8760-551D1D6ABB6F}" srcOrd="2" destOrd="0" presId="urn:microsoft.com/office/officeart/2018/5/layout/IconCircleLabelList"/>
    <dgm:cxn modelId="{34FF66C5-B045-4FDF-901C-4024BB8C0385}" type="presParOf" srcId="{C28F18B1-7C1C-4247-81E4-B9322CE5302C}" destId="{72A1B2AD-7FD8-4266-8810-AB30E807DC87}" srcOrd="3" destOrd="0" presId="urn:microsoft.com/office/officeart/2018/5/layout/IconCircleLabelList"/>
    <dgm:cxn modelId="{6B3D0E7F-5457-4BFF-AF82-28DBFFB7E453}" type="presParOf" srcId="{021A2B4C-03AB-4E72-AC40-FA1A04567074}" destId="{851AC6B3-69FF-493B-AA26-95452C628877}" srcOrd="3" destOrd="0" presId="urn:microsoft.com/office/officeart/2018/5/layout/IconCircleLabelList"/>
    <dgm:cxn modelId="{57EB5936-23B0-4605-A16B-3088DDA00FB8}" type="presParOf" srcId="{021A2B4C-03AB-4E72-AC40-FA1A04567074}" destId="{57949C97-CD15-4F22-A5BD-545F8921AA03}" srcOrd="4" destOrd="0" presId="urn:microsoft.com/office/officeart/2018/5/layout/IconCircleLabelList"/>
    <dgm:cxn modelId="{305DC4A9-6CA6-4417-87B7-CDBC702BD4D8}" type="presParOf" srcId="{57949C97-CD15-4F22-A5BD-545F8921AA03}" destId="{63B20670-398D-4D58-9C09-EF3A1D20CEBB}" srcOrd="0" destOrd="0" presId="urn:microsoft.com/office/officeart/2018/5/layout/IconCircleLabelList"/>
    <dgm:cxn modelId="{2221629D-519C-4FBD-AC08-1FB3C974B85B}" type="presParOf" srcId="{57949C97-CD15-4F22-A5BD-545F8921AA03}" destId="{D1DFD053-18D9-4AB2-92C7-8D2AE5B954FE}" srcOrd="1" destOrd="0" presId="urn:microsoft.com/office/officeart/2018/5/layout/IconCircleLabelList"/>
    <dgm:cxn modelId="{D084A055-A5BB-42A5-9DD7-A9E788CFF524}" type="presParOf" srcId="{57949C97-CD15-4F22-A5BD-545F8921AA03}" destId="{F7EE4EC9-5A26-4F0A-98EE-CD04203918B1}" srcOrd="2" destOrd="0" presId="urn:microsoft.com/office/officeart/2018/5/layout/IconCircleLabelList"/>
    <dgm:cxn modelId="{1F9538CD-8906-4E04-B4F7-B70FC99D7FF5}" type="presParOf" srcId="{57949C97-CD15-4F22-A5BD-545F8921AA03}" destId="{7F6491CF-5373-4A7F-B855-04C2F6CF0FE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7F442B-C5C3-49E2-8EAD-04EA9EE91E5D}"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C33D1CAC-3A8F-4721-9862-71A40EFC0D3D}">
      <dgm:prSet custT="1"/>
      <dgm:spPr/>
      <dgm:t>
        <a:bodyPr/>
        <a:lstStyle/>
        <a:p>
          <a:pPr algn="l">
            <a:lnSpc>
              <a:spcPct val="100000"/>
            </a:lnSpc>
          </a:pPr>
          <a:r>
            <a:rPr lang="en-GB" sz="2400" dirty="0">
              <a:solidFill>
                <a:schemeClr val="bg2"/>
              </a:solidFill>
            </a:rPr>
            <a:t>A bank of techniques for describing various types of complex image.</a:t>
          </a:r>
          <a:endParaRPr lang="en-US" sz="2400" dirty="0">
            <a:solidFill>
              <a:srgbClr val="FFFFEE"/>
            </a:solidFill>
          </a:endParaRPr>
        </a:p>
      </dgm:t>
    </dgm:pt>
    <dgm:pt modelId="{88F51711-4A70-4B35-B6F3-3B4348B4C6E6}" type="parTrans" cxnId="{40F17C2A-240D-4795-96E8-B299F8D96A91}">
      <dgm:prSet/>
      <dgm:spPr/>
      <dgm:t>
        <a:bodyPr/>
        <a:lstStyle/>
        <a:p>
          <a:pPr algn="l"/>
          <a:endParaRPr lang="en-US" sz="3200">
            <a:solidFill>
              <a:srgbClr val="FFFFEE"/>
            </a:solidFill>
          </a:endParaRPr>
        </a:p>
      </dgm:t>
    </dgm:pt>
    <dgm:pt modelId="{79D5AE1F-BDC7-41AE-9E56-EEA4E402894D}" type="sibTrans" cxnId="{40F17C2A-240D-4795-96E8-B299F8D96A91}">
      <dgm:prSet/>
      <dgm:spPr/>
      <dgm:t>
        <a:bodyPr/>
        <a:lstStyle/>
        <a:p>
          <a:pPr algn="l"/>
          <a:endParaRPr lang="en-US" sz="3200">
            <a:solidFill>
              <a:srgbClr val="FFFFEE"/>
            </a:solidFill>
          </a:endParaRPr>
        </a:p>
      </dgm:t>
    </dgm:pt>
    <dgm:pt modelId="{4328E301-3AD3-4353-AEEF-A1DA25B76AC3}">
      <dgm:prSet custT="1"/>
      <dgm:spPr/>
      <dgm:t>
        <a:bodyPr/>
        <a:lstStyle/>
        <a:p>
          <a:pPr algn="l">
            <a:lnSpc>
              <a:spcPct val="100000"/>
            </a:lnSpc>
          </a:pPr>
          <a:r>
            <a:rPr lang="en-GB" sz="2400" dirty="0">
              <a:solidFill>
                <a:srgbClr val="FFFFEE"/>
              </a:solidFill>
            </a:rPr>
            <a:t>A commercial service with a cost.</a:t>
          </a:r>
        </a:p>
        <a:p>
          <a:pPr algn="l"/>
          <a:endParaRPr lang="en-US" sz="2400" dirty="0">
            <a:solidFill>
              <a:srgbClr val="FFFFEE"/>
            </a:solidFill>
          </a:endParaRPr>
        </a:p>
      </dgm:t>
    </dgm:pt>
    <dgm:pt modelId="{388DFB40-A55C-4973-9CCD-48B3D531AC6C}" type="parTrans" cxnId="{02AF88FC-6257-4B1D-9697-588B07F7C5EC}">
      <dgm:prSet/>
      <dgm:spPr/>
      <dgm:t>
        <a:bodyPr/>
        <a:lstStyle/>
        <a:p>
          <a:pPr algn="l"/>
          <a:endParaRPr lang="en-US" sz="3200">
            <a:solidFill>
              <a:srgbClr val="FFFFEE"/>
            </a:solidFill>
          </a:endParaRPr>
        </a:p>
      </dgm:t>
    </dgm:pt>
    <dgm:pt modelId="{83B7B6C2-5F00-40DF-ABEF-4E3DC0920C0A}" type="sibTrans" cxnId="{02AF88FC-6257-4B1D-9697-588B07F7C5EC}">
      <dgm:prSet/>
      <dgm:spPr/>
      <dgm:t>
        <a:bodyPr/>
        <a:lstStyle/>
        <a:p>
          <a:pPr algn="l"/>
          <a:endParaRPr lang="en-US" sz="3200">
            <a:solidFill>
              <a:srgbClr val="FFFFEE"/>
            </a:solidFill>
          </a:endParaRPr>
        </a:p>
      </dgm:t>
    </dgm:pt>
    <dgm:pt modelId="{63275F02-1057-4BD6-9099-E3332497F0DC}" type="pres">
      <dgm:prSet presAssocID="{6B7F442B-C5C3-49E2-8EAD-04EA9EE91E5D}" presName="root" presStyleCnt="0">
        <dgm:presLayoutVars>
          <dgm:dir/>
          <dgm:resizeHandles val="exact"/>
        </dgm:presLayoutVars>
      </dgm:prSet>
      <dgm:spPr/>
    </dgm:pt>
    <dgm:pt modelId="{1F07A910-5BD3-4DAF-B6D7-4F034E2A0669}" type="pres">
      <dgm:prSet presAssocID="{C33D1CAC-3A8F-4721-9862-71A40EFC0D3D}" presName="compNode" presStyleCnt="0"/>
      <dgm:spPr/>
    </dgm:pt>
    <dgm:pt modelId="{1EF5EE3D-7546-4A56-A2B8-9C7581D5BB7C}" type="pres">
      <dgm:prSet presAssocID="{C33D1CAC-3A8F-4721-9862-71A40EFC0D3D}"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tabase with solid fill"/>
        </a:ext>
      </dgm:extLst>
    </dgm:pt>
    <dgm:pt modelId="{03E1D2F4-C603-4AAA-8D9E-AB96F9CBFF40}" type="pres">
      <dgm:prSet presAssocID="{C33D1CAC-3A8F-4721-9862-71A40EFC0D3D}" presName="spaceRect" presStyleCnt="0"/>
      <dgm:spPr/>
    </dgm:pt>
    <dgm:pt modelId="{CAC8E124-C12B-47EC-A746-F6F40EBA8ACB}" type="pres">
      <dgm:prSet presAssocID="{C33D1CAC-3A8F-4721-9862-71A40EFC0D3D}" presName="textRect" presStyleLbl="revTx" presStyleIdx="0" presStyleCnt="2">
        <dgm:presLayoutVars>
          <dgm:chMax val="1"/>
          <dgm:chPref val="1"/>
        </dgm:presLayoutVars>
      </dgm:prSet>
      <dgm:spPr/>
    </dgm:pt>
    <dgm:pt modelId="{DC147A85-E121-45C6-9616-C1342EB792FB}" type="pres">
      <dgm:prSet presAssocID="{79D5AE1F-BDC7-41AE-9E56-EEA4E402894D}" presName="sibTrans" presStyleCnt="0"/>
      <dgm:spPr/>
    </dgm:pt>
    <dgm:pt modelId="{D2A99E6F-6C73-46B3-A0CC-F0020C417ED6}" type="pres">
      <dgm:prSet presAssocID="{4328E301-3AD3-4353-AEEF-A1DA25B76AC3}" presName="compNode" presStyleCnt="0"/>
      <dgm:spPr/>
    </dgm:pt>
    <dgm:pt modelId="{FCAD16C0-0458-46F1-8FF6-0CAB20EDD8C7}" type="pres">
      <dgm:prSet presAssocID="{4328E301-3AD3-4353-AEEF-A1DA25B76A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129D8F65-1FE7-46B4-ADD5-580C23916091}" type="pres">
      <dgm:prSet presAssocID="{4328E301-3AD3-4353-AEEF-A1DA25B76AC3}" presName="spaceRect" presStyleCnt="0"/>
      <dgm:spPr/>
    </dgm:pt>
    <dgm:pt modelId="{333FFD74-A2BE-43E6-95B1-D93436047113}" type="pres">
      <dgm:prSet presAssocID="{4328E301-3AD3-4353-AEEF-A1DA25B76AC3}" presName="textRect" presStyleLbl="revTx" presStyleIdx="1" presStyleCnt="2">
        <dgm:presLayoutVars>
          <dgm:chMax val="1"/>
          <dgm:chPref val="1"/>
        </dgm:presLayoutVars>
      </dgm:prSet>
      <dgm:spPr/>
    </dgm:pt>
  </dgm:ptLst>
  <dgm:cxnLst>
    <dgm:cxn modelId="{40F17C2A-240D-4795-96E8-B299F8D96A91}" srcId="{6B7F442B-C5C3-49E2-8EAD-04EA9EE91E5D}" destId="{C33D1CAC-3A8F-4721-9862-71A40EFC0D3D}" srcOrd="0" destOrd="0" parTransId="{88F51711-4A70-4B35-B6F3-3B4348B4C6E6}" sibTransId="{79D5AE1F-BDC7-41AE-9E56-EEA4E402894D}"/>
    <dgm:cxn modelId="{EDDECE64-3C25-4623-9D23-6B44AE6DCCE1}" type="presOf" srcId="{C33D1CAC-3A8F-4721-9862-71A40EFC0D3D}" destId="{CAC8E124-C12B-47EC-A746-F6F40EBA8ACB}" srcOrd="0" destOrd="0" presId="urn:microsoft.com/office/officeart/2018/2/layout/IconLabelList"/>
    <dgm:cxn modelId="{BD06FA4E-35B9-417C-A682-D8ABC9E6BCFB}" type="presOf" srcId="{6B7F442B-C5C3-49E2-8EAD-04EA9EE91E5D}" destId="{63275F02-1057-4BD6-9099-E3332497F0DC}" srcOrd="0" destOrd="0" presId="urn:microsoft.com/office/officeart/2018/2/layout/IconLabelList"/>
    <dgm:cxn modelId="{B4C7C872-7B22-40D0-98D1-51E2B3E68D32}" type="presOf" srcId="{4328E301-3AD3-4353-AEEF-A1DA25B76AC3}" destId="{333FFD74-A2BE-43E6-95B1-D93436047113}" srcOrd="0" destOrd="0" presId="urn:microsoft.com/office/officeart/2018/2/layout/IconLabelList"/>
    <dgm:cxn modelId="{02AF88FC-6257-4B1D-9697-588B07F7C5EC}" srcId="{6B7F442B-C5C3-49E2-8EAD-04EA9EE91E5D}" destId="{4328E301-3AD3-4353-AEEF-A1DA25B76AC3}" srcOrd="1" destOrd="0" parTransId="{388DFB40-A55C-4973-9CCD-48B3D531AC6C}" sibTransId="{83B7B6C2-5F00-40DF-ABEF-4E3DC0920C0A}"/>
    <dgm:cxn modelId="{F103624D-3CB5-405F-B7E4-52D10A75DDC4}" type="presParOf" srcId="{63275F02-1057-4BD6-9099-E3332497F0DC}" destId="{1F07A910-5BD3-4DAF-B6D7-4F034E2A0669}" srcOrd="0" destOrd="0" presId="urn:microsoft.com/office/officeart/2018/2/layout/IconLabelList"/>
    <dgm:cxn modelId="{F527D760-D52A-4A74-9627-A5BEFC47A8A8}" type="presParOf" srcId="{1F07A910-5BD3-4DAF-B6D7-4F034E2A0669}" destId="{1EF5EE3D-7546-4A56-A2B8-9C7581D5BB7C}" srcOrd="0" destOrd="0" presId="urn:microsoft.com/office/officeart/2018/2/layout/IconLabelList"/>
    <dgm:cxn modelId="{964BB061-05C4-4654-A976-910FA127B291}" type="presParOf" srcId="{1F07A910-5BD3-4DAF-B6D7-4F034E2A0669}" destId="{03E1D2F4-C603-4AAA-8D9E-AB96F9CBFF40}" srcOrd="1" destOrd="0" presId="urn:microsoft.com/office/officeart/2018/2/layout/IconLabelList"/>
    <dgm:cxn modelId="{9F77E8C2-93EF-40EF-8FB9-599F025447BB}" type="presParOf" srcId="{1F07A910-5BD3-4DAF-B6D7-4F034E2A0669}" destId="{CAC8E124-C12B-47EC-A746-F6F40EBA8ACB}" srcOrd="2" destOrd="0" presId="urn:microsoft.com/office/officeart/2018/2/layout/IconLabelList"/>
    <dgm:cxn modelId="{76C2D9BD-3E45-4D81-8E6A-3F0AB2AB54FD}" type="presParOf" srcId="{63275F02-1057-4BD6-9099-E3332497F0DC}" destId="{DC147A85-E121-45C6-9616-C1342EB792FB}" srcOrd="1" destOrd="0" presId="urn:microsoft.com/office/officeart/2018/2/layout/IconLabelList"/>
    <dgm:cxn modelId="{6D91E1FB-2A94-463B-9025-0A12E83FFC75}" type="presParOf" srcId="{63275F02-1057-4BD6-9099-E3332497F0DC}" destId="{D2A99E6F-6C73-46B3-A0CC-F0020C417ED6}" srcOrd="2" destOrd="0" presId="urn:microsoft.com/office/officeart/2018/2/layout/IconLabelList"/>
    <dgm:cxn modelId="{BDD6C9D2-8CEF-4BDB-A275-18BC212ADA29}" type="presParOf" srcId="{D2A99E6F-6C73-46B3-A0CC-F0020C417ED6}" destId="{FCAD16C0-0458-46F1-8FF6-0CAB20EDD8C7}" srcOrd="0" destOrd="0" presId="urn:microsoft.com/office/officeart/2018/2/layout/IconLabelList"/>
    <dgm:cxn modelId="{E9260F0D-DF4E-45A6-BBAA-F9CFD816C465}" type="presParOf" srcId="{D2A99E6F-6C73-46B3-A0CC-F0020C417ED6}" destId="{129D8F65-1FE7-46B4-ADD5-580C23916091}" srcOrd="1" destOrd="0" presId="urn:microsoft.com/office/officeart/2018/2/layout/IconLabelList"/>
    <dgm:cxn modelId="{686B8DE4-CE24-4298-8136-4E66DF4B26E4}" type="presParOf" srcId="{D2A99E6F-6C73-46B3-A0CC-F0020C417ED6}" destId="{333FFD74-A2BE-43E6-95B1-D9343604711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FDE3AF-5899-4812-8209-150FC73920C2}" type="doc">
      <dgm:prSet loTypeId="urn:microsoft.com/office/officeart/2005/8/layout/default" loCatId="list" qsTypeId="urn:microsoft.com/office/officeart/2005/8/quickstyle/simple1" qsCatId="simple" csTypeId="urn:microsoft.com/office/officeart/2005/8/colors/accent0_3" csCatId="mainScheme"/>
      <dgm:spPr/>
      <dgm:t>
        <a:bodyPr/>
        <a:lstStyle/>
        <a:p>
          <a:endParaRPr lang="en-US"/>
        </a:p>
      </dgm:t>
    </dgm:pt>
    <dgm:pt modelId="{8F23D0D8-425D-4570-9C0B-E8265FF86E3F}">
      <dgm:prSet/>
      <dgm:spPr/>
      <dgm:t>
        <a:bodyPr/>
        <a:lstStyle/>
        <a:p>
          <a:r>
            <a:rPr lang="en-GB"/>
            <a:t>Advert</a:t>
          </a:r>
          <a:endParaRPr lang="en-US"/>
        </a:p>
      </dgm:t>
    </dgm:pt>
    <dgm:pt modelId="{24851340-565D-409F-BCFA-D68D6F7206D4}" type="parTrans" cxnId="{AA759151-ED8B-41C5-894F-FFEC40407447}">
      <dgm:prSet/>
      <dgm:spPr/>
      <dgm:t>
        <a:bodyPr/>
        <a:lstStyle/>
        <a:p>
          <a:endParaRPr lang="en-US"/>
        </a:p>
      </dgm:t>
    </dgm:pt>
    <dgm:pt modelId="{09507F8A-7664-4E04-BB27-DE4F9DCE65B9}" type="sibTrans" cxnId="{AA759151-ED8B-41C5-894F-FFEC40407447}">
      <dgm:prSet/>
      <dgm:spPr/>
      <dgm:t>
        <a:bodyPr/>
        <a:lstStyle/>
        <a:p>
          <a:endParaRPr lang="en-US"/>
        </a:p>
      </dgm:t>
    </dgm:pt>
    <dgm:pt modelId="{5C6DFBB3-6747-4367-80CB-79BF615351DE}">
      <dgm:prSet/>
      <dgm:spPr/>
      <dgm:t>
        <a:bodyPr/>
        <a:lstStyle/>
        <a:p>
          <a:r>
            <a:rPr lang="en-GB"/>
            <a:t>Artwork</a:t>
          </a:r>
          <a:endParaRPr lang="en-US"/>
        </a:p>
      </dgm:t>
    </dgm:pt>
    <dgm:pt modelId="{501E57D4-DC0C-4992-AE15-3855F9488148}" type="parTrans" cxnId="{342506C1-3A2F-4F0A-9FF3-FB7020552EB3}">
      <dgm:prSet/>
      <dgm:spPr/>
      <dgm:t>
        <a:bodyPr/>
        <a:lstStyle/>
        <a:p>
          <a:endParaRPr lang="en-US"/>
        </a:p>
      </dgm:t>
    </dgm:pt>
    <dgm:pt modelId="{65F5BD13-B3AF-424D-BB45-D84E5A0C2B42}" type="sibTrans" cxnId="{342506C1-3A2F-4F0A-9FF3-FB7020552EB3}">
      <dgm:prSet/>
      <dgm:spPr/>
      <dgm:t>
        <a:bodyPr/>
        <a:lstStyle/>
        <a:p>
          <a:endParaRPr lang="en-US"/>
        </a:p>
      </dgm:t>
    </dgm:pt>
    <dgm:pt modelId="{C981B1C5-AAA8-4D0B-843F-123C8048A6D3}">
      <dgm:prSet/>
      <dgm:spPr/>
      <dgm:t>
        <a:bodyPr/>
        <a:lstStyle/>
        <a:p>
          <a:r>
            <a:rPr lang="en-GB"/>
            <a:t>Diagram</a:t>
          </a:r>
          <a:endParaRPr lang="en-US"/>
        </a:p>
      </dgm:t>
    </dgm:pt>
    <dgm:pt modelId="{C72292B6-0968-4FFD-98BE-42AB97529665}" type="parTrans" cxnId="{C4F9846D-6C7F-4773-8D7E-E81EB6D2B50C}">
      <dgm:prSet/>
      <dgm:spPr/>
      <dgm:t>
        <a:bodyPr/>
        <a:lstStyle/>
        <a:p>
          <a:endParaRPr lang="en-US"/>
        </a:p>
      </dgm:t>
    </dgm:pt>
    <dgm:pt modelId="{C5878C9C-A9E3-441E-A69B-0A3DF2EE23BA}" type="sibTrans" cxnId="{C4F9846D-6C7F-4773-8D7E-E81EB6D2B50C}">
      <dgm:prSet/>
      <dgm:spPr/>
      <dgm:t>
        <a:bodyPr/>
        <a:lstStyle/>
        <a:p>
          <a:endParaRPr lang="en-US"/>
        </a:p>
      </dgm:t>
    </dgm:pt>
    <dgm:pt modelId="{1F647E4D-A9FA-4CBA-8BE5-306F92D63891}">
      <dgm:prSet/>
      <dgm:spPr/>
      <dgm:t>
        <a:bodyPr/>
        <a:lstStyle/>
        <a:p>
          <a:r>
            <a:rPr lang="en-GB"/>
            <a:t>Film</a:t>
          </a:r>
          <a:endParaRPr lang="en-US"/>
        </a:p>
      </dgm:t>
    </dgm:pt>
    <dgm:pt modelId="{71338A25-FD96-4545-A065-85F5842A4807}" type="parTrans" cxnId="{89D7CDC5-EC9E-4768-A58F-BF211706AA1C}">
      <dgm:prSet/>
      <dgm:spPr/>
      <dgm:t>
        <a:bodyPr/>
        <a:lstStyle/>
        <a:p>
          <a:endParaRPr lang="en-US"/>
        </a:p>
      </dgm:t>
    </dgm:pt>
    <dgm:pt modelId="{C8865A9E-E985-40EC-BEFC-B91887EF36BD}" type="sibTrans" cxnId="{89D7CDC5-EC9E-4768-A58F-BF211706AA1C}">
      <dgm:prSet/>
      <dgm:spPr/>
      <dgm:t>
        <a:bodyPr/>
        <a:lstStyle/>
        <a:p>
          <a:endParaRPr lang="en-US"/>
        </a:p>
      </dgm:t>
    </dgm:pt>
    <dgm:pt modelId="{69642E0E-E536-4881-9FAA-1E488AB9F7F0}">
      <dgm:prSet/>
      <dgm:spPr/>
      <dgm:t>
        <a:bodyPr/>
        <a:lstStyle/>
        <a:p>
          <a:r>
            <a:rPr lang="en-GB"/>
            <a:t>Graph</a:t>
          </a:r>
          <a:endParaRPr lang="en-US"/>
        </a:p>
      </dgm:t>
    </dgm:pt>
    <dgm:pt modelId="{06584C52-DD69-4B0A-92C3-33DCBD455264}" type="parTrans" cxnId="{4805D50E-3D82-407D-9C95-04FDBCB3083B}">
      <dgm:prSet/>
      <dgm:spPr/>
      <dgm:t>
        <a:bodyPr/>
        <a:lstStyle/>
        <a:p>
          <a:endParaRPr lang="en-US"/>
        </a:p>
      </dgm:t>
    </dgm:pt>
    <dgm:pt modelId="{5336C622-89AB-4FE1-A98F-A185718B83EC}" type="sibTrans" cxnId="{4805D50E-3D82-407D-9C95-04FDBCB3083B}">
      <dgm:prSet/>
      <dgm:spPr/>
      <dgm:t>
        <a:bodyPr/>
        <a:lstStyle/>
        <a:p>
          <a:endParaRPr lang="en-US"/>
        </a:p>
      </dgm:t>
    </dgm:pt>
    <dgm:pt modelId="{6B57AD21-6F7B-4778-B2A3-7F6B6921AB6C}">
      <dgm:prSet/>
      <dgm:spPr/>
      <dgm:t>
        <a:bodyPr/>
        <a:lstStyle/>
        <a:p>
          <a:r>
            <a:rPr lang="en-GB" dirty="0"/>
            <a:t>Icon</a:t>
          </a:r>
          <a:endParaRPr lang="en-US" dirty="0"/>
        </a:p>
      </dgm:t>
    </dgm:pt>
    <dgm:pt modelId="{052E7A60-9273-46A4-BF66-91F0D82D970D}" type="parTrans" cxnId="{C4F32CFB-949C-4B06-9BB1-EFF334DEC84E}">
      <dgm:prSet/>
      <dgm:spPr/>
      <dgm:t>
        <a:bodyPr/>
        <a:lstStyle/>
        <a:p>
          <a:endParaRPr lang="en-US"/>
        </a:p>
      </dgm:t>
    </dgm:pt>
    <dgm:pt modelId="{4AFAFD86-29D2-4186-860E-AAB8CC5504A8}" type="sibTrans" cxnId="{C4F32CFB-949C-4B06-9BB1-EFF334DEC84E}">
      <dgm:prSet/>
      <dgm:spPr/>
      <dgm:t>
        <a:bodyPr/>
        <a:lstStyle/>
        <a:p>
          <a:endParaRPr lang="en-US"/>
        </a:p>
      </dgm:t>
    </dgm:pt>
    <dgm:pt modelId="{075B3894-7ED0-47C0-AD69-CBFFC8A644D1}">
      <dgm:prSet/>
      <dgm:spPr/>
      <dgm:t>
        <a:bodyPr/>
        <a:lstStyle/>
        <a:p>
          <a:r>
            <a:rPr lang="en-GB"/>
            <a:t>Music</a:t>
          </a:r>
          <a:endParaRPr lang="en-US"/>
        </a:p>
      </dgm:t>
    </dgm:pt>
    <dgm:pt modelId="{E2E7A60A-520D-4B4C-818A-60FB89ED0241}" type="parTrans" cxnId="{93CFDD29-BD90-448B-AA7F-6C331CD7FD3E}">
      <dgm:prSet/>
      <dgm:spPr/>
      <dgm:t>
        <a:bodyPr/>
        <a:lstStyle/>
        <a:p>
          <a:endParaRPr lang="en-US"/>
        </a:p>
      </dgm:t>
    </dgm:pt>
    <dgm:pt modelId="{8C7E7D40-FCFA-4191-89A0-315618460A6A}" type="sibTrans" cxnId="{93CFDD29-BD90-448B-AA7F-6C331CD7FD3E}">
      <dgm:prSet/>
      <dgm:spPr/>
      <dgm:t>
        <a:bodyPr/>
        <a:lstStyle/>
        <a:p>
          <a:endParaRPr lang="en-US"/>
        </a:p>
      </dgm:t>
    </dgm:pt>
    <dgm:pt modelId="{30238736-76D7-4BCA-A3F7-EBF70579C002}">
      <dgm:prSet/>
      <dgm:spPr/>
      <dgm:t>
        <a:bodyPr/>
        <a:lstStyle/>
        <a:p>
          <a:r>
            <a:rPr lang="en-GB"/>
            <a:t>Illustration</a:t>
          </a:r>
          <a:endParaRPr lang="en-US"/>
        </a:p>
      </dgm:t>
    </dgm:pt>
    <dgm:pt modelId="{FEF880CF-5105-408A-A8E3-DBC9195CD603}" type="parTrans" cxnId="{B24FFE96-800C-4964-82A4-8876AE720EFD}">
      <dgm:prSet/>
      <dgm:spPr/>
      <dgm:t>
        <a:bodyPr/>
        <a:lstStyle/>
        <a:p>
          <a:endParaRPr lang="en-US"/>
        </a:p>
      </dgm:t>
    </dgm:pt>
    <dgm:pt modelId="{13C5DF2C-42EB-4393-B747-EC3F07F1B718}" type="sibTrans" cxnId="{B24FFE96-800C-4964-82A4-8876AE720EFD}">
      <dgm:prSet/>
      <dgm:spPr/>
      <dgm:t>
        <a:bodyPr/>
        <a:lstStyle/>
        <a:p>
          <a:endParaRPr lang="en-US"/>
        </a:p>
      </dgm:t>
    </dgm:pt>
    <dgm:pt modelId="{8C7007EF-954A-4178-BEDB-60D197337F11}">
      <dgm:prSet/>
      <dgm:spPr/>
      <dgm:t>
        <a:bodyPr/>
        <a:lstStyle/>
        <a:p>
          <a:r>
            <a:rPr lang="en-GB"/>
            <a:t>List</a:t>
          </a:r>
          <a:endParaRPr lang="en-US"/>
        </a:p>
      </dgm:t>
    </dgm:pt>
    <dgm:pt modelId="{9B7B720F-F0F7-40BB-BDEE-4DF4B81E8E3F}" type="parTrans" cxnId="{E73E7FD7-8A23-43BF-A7A1-F89EF418D72A}">
      <dgm:prSet/>
      <dgm:spPr/>
      <dgm:t>
        <a:bodyPr/>
        <a:lstStyle/>
        <a:p>
          <a:endParaRPr lang="en-US"/>
        </a:p>
      </dgm:t>
    </dgm:pt>
    <dgm:pt modelId="{D1F3D1BF-3F2C-4952-9301-B4E128EEDAFE}" type="sibTrans" cxnId="{E73E7FD7-8A23-43BF-A7A1-F89EF418D72A}">
      <dgm:prSet/>
      <dgm:spPr/>
      <dgm:t>
        <a:bodyPr/>
        <a:lstStyle/>
        <a:p>
          <a:endParaRPr lang="en-US"/>
        </a:p>
      </dgm:t>
    </dgm:pt>
    <dgm:pt modelId="{FCF55BC2-C427-4196-B251-038B2F7A2257}">
      <dgm:prSet/>
      <dgm:spPr/>
      <dgm:t>
        <a:bodyPr/>
        <a:lstStyle/>
        <a:p>
          <a:r>
            <a:rPr lang="en-GB"/>
            <a:t>Logo</a:t>
          </a:r>
          <a:endParaRPr lang="en-US"/>
        </a:p>
      </dgm:t>
    </dgm:pt>
    <dgm:pt modelId="{1B03DBD7-F4A5-46F1-9FE3-39BB400D30E0}" type="parTrans" cxnId="{17A638A4-086D-48E4-AECC-830E7CD666A2}">
      <dgm:prSet/>
      <dgm:spPr/>
      <dgm:t>
        <a:bodyPr/>
        <a:lstStyle/>
        <a:p>
          <a:endParaRPr lang="en-US"/>
        </a:p>
      </dgm:t>
    </dgm:pt>
    <dgm:pt modelId="{52738967-3F0B-4F7A-B08E-A21D563416E3}" type="sibTrans" cxnId="{17A638A4-086D-48E4-AECC-830E7CD666A2}">
      <dgm:prSet/>
      <dgm:spPr/>
      <dgm:t>
        <a:bodyPr/>
        <a:lstStyle/>
        <a:p>
          <a:endParaRPr lang="en-US"/>
        </a:p>
      </dgm:t>
    </dgm:pt>
    <dgm:pt modelId="{088C17D4-488F-40CD-9D00-EF15C700D916}">
      <dgm:prSet/>
      <dgm:spPr/>
      <dgm:t>
        <a:bodyPr/>
        <a:lstStyle/>
        <a:p>
          <a:r>
            <a:rPr lang="en-GB"/>
            <a:t>Map</a:t>
          </a:r>
          <a:endParaRPr lang="en-US"/>
        </a:p>
      </dgm:t>
    </dgm:pt>
    <dgm:pt modelId="{6ED07048-8699-4AA4-B596-62A8189B8833}" type="parTrans" cxnId="{47D9F65C-C727-4448-8663-E9827CAB64D8}">
      <dgm:prSet/>
      <dgm:spPr/>
      <dgm:t>
        <a:bodyPr/>
        <a:lstStyle/>
        <a:p>
          <a:endParaRPr lang="en-US"/>
        </a:p>
      </dgm:t>
    </dgm:pt>
    <dgm:pt modelId="{BB959DFD-7AFE-4AE3-A722-EDDD99D25C0B}" type="sibTrans" cxnId="{47D9F65C-C727-4448-8663-E9827CAB64D8}">
      <dgm:prSet/>
      <dgm:spPr/>
      <dgm:t>
        <a:bodyPr/>
        <a:lstStyle/>
        <a:p>
          <a:endParaRPr lang="en-US"/>
        </a:p>
      </dgm:t>
    </dgm:pt>
    <dgm:pt modelId="{1089EFD2-FE59-4199-ACA9-6D8CE5D4E9E3}">
      <dgm:prSet/>
      <dgm:spPr/>
      <dgm:t>
        <a:bodyPr/>
        <a:lstStyle/>
        <a:p>
          <a:r>
            <a:rPr lang="en-GB"/>
            <a:t>Music</a:t>
          </a:r>
          <a:endParaRPr lang="en-US"/>
        </a:p>
      </dgm:t>
    </dgm:pt>
    <dgm:pt modelId="{E8DAF84C-BE70-4952-A6DD-E82F123F6AC6}" type="parTrans" cxnId="{BB227043-BB20-4C7D-A7B7-F1587E6EE045}">
      <dgm:prSet/>
      <dgm:spPr/>
      <dgm:t>
        <a:bodyPr/>
        <a:lstStyle/>
        <a:p>
          <a:endParaRPr lang="en-US"/>
        </a:p>
      </dgm:t>
    </dgm:pt>
    <dgm:pt modelId="{19E0D466-A28D-48D6-88FA-B6F61A68EEB4}" type="sibTrans" cxnId="{BB227043-BB20-4C7D-A7B7-F1587E6EE045}">
      <dgm:prSet/>
      <dgm:spPr/>
      <dgm:t>
        <a:bodyPr/>
        <a:lstStyle/>
        <a:p>
          <a:endParaRPr lang="en-US"/>
        </a:p>
      </dgm:t>
    </dgm:pt>
    <dgm:pt modelId="{779D1426-4D2A-4DC0-95B4-FCCDB9FC7551}">
      <dgm:prSet/>
      <dgm:spPr/>
      <dgm:t>
        <a:bodyPr/>
        <a:lstStyle/>
        <a:p>
          <a:r>
            <a:rPr lang="en-GB"/>
            <a:t>Photograph</a:t>
          </a:r>
          <a:endParaRPr lang="en-US"/>
        </a:p>
      </dgm:t>
    </dgm:pt>
    <dgm:pt modelId="{6CA8C6E7-5734-4413-8F20-9503E7477A2D}" type="parTrans" cxnId="{2DD7DB82-C74A-41DA-B99C-66F88073BED7}">
      <dgm:prSet/>
      <dgm:spPr/>
      <dgm:t>
        <a:bodyPr/>
        <a:lstStyle/>
        <a:p>
          <a:endParaRPr lang="en-US"/>
        </a:p>
      </dgm:t>
    </dgm:pt>
    <dgm:pt modelId="{4662B6C9-6D56-4789-89E9-BE35F804BA5D}" type="sibTrans" cxnId="{2DD7DB82-C74A-41DA-B99C-66F88073BED7}">
      <dgm:prSet/>
      <dgm:spPr/>
      <dgm:t>
        <a:bodyPr/>
        <a:lstStyle/>
        <a:p>
          <a:endParaRPr lang="en-US"/>
        </a:p>
      </dgm:t>
    </dgm:pt>
    <dgm:pt modelId="{0A86B511-DDD8-4AB7-BA24-2076A2732D62}">
      <dgm:prSet/>
      <dgm:spPr/>
      <dgm:t>
        <a:bodyPr/>
        <a:lstStyle/>
        <a:p>
          <a:r>
            <a:rPr lang="en-GB"/>
            <a:t>Scientific</a:t>
          </a:r>
          <a:endParaRPr lang="en-US"/>
        </a:p>
      </dgm:t>
    </dgm:pt>
    <dgm:pt modelId="{B6AF6712-0012-4A73-B0D5-1BC72058389D}" type="parTrans" cxnId="{B7BBA251-DB5F-4787-BCB2-795D1BB6EF75}">
      <dgm:prSet/>
      <dgm:spPr/>
      <dgm:t>
        <a:bodyPr/>
        <a:lstStyle/>
        <a:p>
          <a:endParaRPr lang="en-US"/>
        </a:p>
      </dgm:t>
    </dgm:pt>
    <dgm:pt modelId="{D51CA5AD-2AD6-4D59-AAD7-5F55353D8C76}" type="sibTrans" cxnId="{B7BBA251-DB5F-4787-BCB2-795D1BB6EF75}">
      <dgm:prSet/>
      <dgm:spPr/>
      <dgm:t>
        <a:bodyPr/>
        <a:lstStyle/>
        <a:p>
          <a:endParaRPr lang="en-US"/>
        </a:p>
      </dgm:t>
    </dgm:pt>
    <dgm:pt modelId="{734B9DC9-78B5-413A-9428-E0A4CEBE4213}">
      <dgm:prSet/>
      <dgm:spPr/>
      <dgm:t>
        <a:bodyPr/>
        <a:lstStyle/>
        <a:p>
          <a:r>
            <a:rPr lang="en-GB"/>
            <a:t>Screenshot</a:t>
          </a:r>
          <a:endParaRPr lang="en-US"/>
        </a:p>
      </dgm:t>
    </dgm:pt>
    <dgm:pt modelId="{817810EB-E3F5-4B3B-9E1A-449C09F6BEDF}" type="parTrans" cxnId="{16EAE3B0-0C16-4754-9BDD-D1600F8C638B}">
      <dgm:prSet/>
      <dgm:spPr/>
      <dgm:t>
        <a:bodyPr/>
        <a:lstStyle/>
        <a:p>
          <a:endParaRPr lang="en-US"/>
        </a:p>
      </dgm:t>
    </dgm:pt>
    <dgm:pt modelId="{872E53EF-DE61-4C9E-843A-7D7C77064642}" type="sibTrans" cxnId="{16EAE3B0-0C16-4754-9BDD-D1600F8C638B}">
      <dgm:prSet/>
      <dgm:spPr/>
      <dgm:t>
        <a:bodyPr/>
        <a:lstStyle/>
        <a:p>
          <a:endParaRPr lang="en-US"/>
        </a:p>
      </dgm:t>
    </dgm:pt>
    <dgm:pt modelId="{433535E0-5265-4B51-AAA8-FDF1562E95B4}">
      <dgm:prSet/>
      <dgm:spPr/>
      <dgm:t>
        <a:bodyPr/>
        <a:lstStyle/>
        <a:p>
          <a:r>
            <a:rPr lang="en-GB"/>
            <a:t>Sign</a:t>
          </a:r>
          <a:endParaRPr lang="en-US"/>
        </a:p>
      </dgm:t>
    </dgm:pt>
    <dgm:pt modelId="{295CD3F4-28E7-4227-9A0B-A39087956142}" type="parTrans" cxnId="{95883FB9-818F-4583-8943-89671EA97411}">
      <dgm:prSet/>
      <dgm:spPr/>
      <dgm:t>
        <a:bodyPr/>
        <a:lstStyle/>
        <a:p>
          <a:endParaRPr lang="en-US"/>
        </a:p>
      </dgm:t>
    </dgm:pt>
    <dgm:pt modelId="{91308FB2-9288-4CAF-B7F3-934F815072AE}" type="sibTrans" cxnId="{95883FB9-818F-4583-8943-89671EA97411}">
      <dgm:prSet/>
      <dgm:spPr/>
      <dgm:t>
        <a:bodyPr/>
        <a:lstStyle/>
        <a:p>
          <a:endParaRPr lang="en-US"/>
        </a:p>
      </dgm:t>
    </dgm:pt>
    <dgm:pt modelId="{6B8E1427-F680-4655-BA5C-CDE1805E5F32}">
      <dgm:prSet/>
      <dgm:spPr/>
      <dgm:t>
        <a:bodyPr/>
        <a:lstStyle/>
        <a:p>
          <a:r>
            <a:rPr lang="en-GB"/>
            <a:t>Symbol</a:t>
          </a:r>
          <a:endParaRPr lang="en-US"/>
        </a:p>
      </dgm:t>
    </dgm:pt>
    <dgm:pt modelId="{6A8BBD7D-9B1F-4AB8-97BB-0650F5FD05A8}" type="parTrans" cxnId="{62826993-6DD9-434A-A949-C81CAAC06007}">
      <dgm:prSet/>
      <dgm:spPr/>
      <dgm:t>
        <a:bodyPr/>
        <a:lstStyle/>
        <a:p>
          <a:endParaRPr lang="en-US"/>
        </a:p>
      </dgm:t>
    </dgm:pt>
    <dgm:pt modelId="{57CA0CD5-A7E6-4512-AE96-6AA425C6CE48}" type="sibTrans" cxnId="{62826993-6DD9-434A-A949-C81CAAC06007}">
      <dgm:prSet/>
      <dgm:spPr/>
      <dgm:t>
        <a:bodyPr/>
        <a:lstStyle/>
        <a:p>
          <a:endParaRPr lang="en-US"/>
        </a:p>
      </dgm:t>
    </dgm:pt>
    <dgm:pt modelId="{F3124464-B453-4445-A130-0F9F904EFD3F}">
      <dgm:prSet/>
      <dgm:spPr/>
      <dgm:t>
        <a:bodyPr/>
        <a:lstStyle/>
        <a:p>
          <a:r>
            <a:rPr lang="en-GB" dirty="0"/>
            <a:t>Text</a:t>
          </a:r>
          <a:endParaRPr lang="en-US" dirty="0"/>
        </a:p>
      </dgm:t>
    </dgm:pt>
    <dgm:pt modelId="{C02778CB-7EE4-4F3A-9855-44DBC061C7AA}" type="parTrans" cxnId="{B88A991F-D584-4CA5-AD56-00F37CC34755}">
      <dgm:prSet/>
      <dgm:spPr/>
      <dgm:t>
        <a:bodyPr/>
        <a:lstStyle/>
        <a:p>
          <a:endParaRPr lang="en-US"/>
        </a:p>
      </dgm:t>
    </dgm:pt>
    <dgm:pt modelId="{12946608-1589-4956-9D53-8565D119C41E}" type="sibTrans" cxnId="{B88A991F-D584-4CA5-AD56-00F37CC34755}">
      <dgm:prSet/>
      <dgm:spPr/>
      <dgm:t>
        <a:bodyPr/>
        <a:lstStyle/>
        <a:p>
          <a:endParaRPr lang="en-US"/>
        </a:p>
      </dgm:t>
    </dgm:pt>
    <dgm:pt modelId="{3BFF59BC-7F87-4E19-B381-279E759B95A4}" type="pres">
      <dgm:prSet presAssocID="{B2FDE3AF-5899-4812-8209-150FC73920C2}" presName="diagram" presStyleCnt="0">
        <dgm:presLayoutVars>
          <dgm:dir/>
          <dgm:resizeHandles val="exact"/>
        </dgm:presLayoutVars>
      </dgm:prSet>
      <dgm:spPr/>
    </dgm:pt>
    <dgm:pt modelId="{5B1E5E39-9CB2-4FC0-97D9-649F2DF929A0}" type="pres">
      <dgm:prSet presAssocID="{8F23D0D8-425D-4570-9C0B-E8265FF86E3F}" presName="node" presStyleLbl="node1" presStyleIdx="0" presStyleCnt="18">
        <dgm:presLayoutVars>
          <dgm:bulletEnabled val="1"/>
        </dgm:presLayoutVars>
      </dgm:prSet>
      <dgm:spPr/>
    </dgm:pt>
    <dgm:pt modelId="{56E16F75-06CE-4CE7-809C-2EB15F903A62}" type="pres">
      <dgm:prSet presAssocID="{09507F8A-7664-4E04-BB27-DE4F9DCE65B9}" presName="sibTrans" presStyleCnt="0"/>
      <dgm:spPr/>
    </dgm:pt>
    <dgm:pt modelId="{13A3EF68-6828-484E-8531-3E77893A06FA}" type="pres">
      <dgm:prSet presAssocID="{5C6DFBB3-6747-4367-80CB-79BF615351DE}" presName="node" presStyleLbl="node1" presStyleIdx="1" presStyleCnt="18">
        <dgm:presLayoutVars>
          <dgm:bulletEnabled val="1"/>
        </dgm:presLayoutVars>
      </dgm:prSet>
      <dgm:spPr/>
    </dgm:pt>
    <dgm:pt modelId="{D2FD6A69-41F2-4025-9736-67BE0ABADB5D}" type="pres">
      <dgm:prSet presAssocID="{65F5BD13-B3AF-424D-BB45-D84E5A0C2B42}" presName="sibTrans" presStyleCnt="0"/>
      <dgm:spPr/>
    </dgm:pt>
    <dgm:pt modelId="{6FD0F2C5-BCB1-4A69-BB03-DA39037E7DEE}" type="pres">
      <dgm:prSet presAssocID="{C981B1C5-AAA8-4D0B-843F-123C8048A6D3}" presName="node" presStyleLbl="node1" presStyleIdx="2" presStyleCnt="18">
        <dgm:presLayoutVars>
          <dgm:bulletEnabled val="1"/>
        </dgm:presLayoutVars>
      </dgm:prSet>
      <dgm:spPr/>
    </dgm:pt>
    <dgm:pt modelId="{B350F788-9113-4B21-A631-E140975F0AB8}" type="pres">
      <dgm:prSet presAssocID="{C5878C9C-A9E3-441E-A69B-0A3DF2EE23BA}" presName="sibTrans" presStyleCnt="0"/>
      <dgm:spPr/>
    </dgm:pt>
    <dgm:pt modelId="{741FEFB9-0BDF-4B4D-AE5E-93C66DAF8D66}" type="pres">
      <dgm:prSet presAssocID="{1F647E4D-A9FA-4CBA-8BE5-306F92D63891}" presName="node" presStyleLbl="node1" presStyleIdx="3" presStyleCnt="18">
        <dgm:presLayoutVars>
          <dgm:bulletEnabled val="1"/>
        </dgm:presLayoutVars>
      </dgm:prSet>
      <dgm:spPr/>
    </dgm:pt>
    <dgm:pt modelId="{9D130BE7-041C-4C40-B81E-6F0DB4DF8DF2}" type="pres">
      <dgm:prSet presAssocID="{C8865A9E-E985-40EC-BEFC-B91887EF36BD}" presName="sibTrans" presStyleCnt="0"/>
      <dgm:spPr/>
    </dgm:pt>
    <dgm:pt modelId="{7959AEE3-3832-4326-A709-CF8F31D23C47}" type="pres">
      <dgm:prSet presAssocID="{69642E0E-E536-4881-9FAA-1E488AB9F7F0}" presName="node" presStyleLbl="node1" presStyleIdx="4" presStyleCnt="18">
        <dgm:presLayoutVars>
          <dgm:bulletEnabled val="1"/>
        </dgm:presLayoutVars>
      </dgm:prSet>
      <dgm:spPr/>
    </dgm:pt>
    <dgm:pt modelId="{94F2DFDB-208B-4951-959C-C16E65E1B258}" type="pres">
      <dgm:prSet presAssocID="{5336C622-89AB-4FE1-A98F-A185718B83EC}" presName="sibTrans" presStyleCnt="0"/>
      <dgm:spPr/>
    </dgm:pt>
    <dgm:pt modelId="{CB5CF3C2-2F36-4645-BA02-15734A01AA1E}" type="pres">
      <dgm:prSet presAssocID="{6B57AD21-6F7B-4778-B2A3-7F6B6921AB6C}" presName="node" presStyleLbl="node1" presStyleIdx="5" presStyleCnt="18">
        <dgm:presLayoutVars>
          <dgm:bulletEnabled val="1"/>
        </dgm:presLayoutVars>
      </dgm:prSet>
      <dgm:spPr/>
    </dgm:pt>
    <dgm:pt modelId="{B7A3846D-A429-4810-AEAB-CC10EE564E7B}" type="pres">
      <dgm:prSet presAssocID="{4AFAFD86-29D2-4186-860E-AAB8CC5504A8}" presName="sibTrans" presStyleCnt="0"/>
      <dgm:spPr/>
    </dgm:pt>
    <dgm:pt modelId="{ECF7D9DF-DCE3-4905-A624-A83DE1F57547}" type="pres">
      <dgm:prSet presAssocID="{075B3894-7ED0-47C0-AD69-CBFFC8A644D1}" presName="node" presStyleLbl="node1" presStyleIdx="6" presStyleCnt="18">
        <dgm:presLayoutVars>
          <dgm:bulletEnabled val="1"/>
        </dgm:presLayoutVars>
      </dgm:prSet>
      <dgm:spPr/>
    </dgm:pt>
    <dgm:pt modelId="{D0F205D4-E4CE-43B9-AE30-87BD6A47531E}" type="pres">
      <dgm:prSet presAssocID="{8C7E7D40-FCFA-4191-89A0-315618460A6A}" presName="sibTrans" presStyleCnt="0"/>
      <dgm:spPr/>
    </dgm:pt>
    <dgm:pt modelId="{2A9530A4-2F22-404A-ACB9-49F32C5DC6BA}" type="pres">
      <dgm:prSet presAssocID="{30238736-76D7-4BCA-A3F7-EBF70579C002}" presName="node" presStyleLbl="node1" presStyleIdx="7" presStyleCnt="18">
        <dgm:presLayoutVars>
          <dgm:bulletEnabled val="1"/>
        </dgm:presLayoutVars>
      </dgm:prSet>
      <dgm:spPr/>
    </dgm:pt>
    <dgm:pt modelId="{D7C199C9-9B6F-4985-8756-2F8C74BCC9EE}" type="pres">
      <dgm:prSet presAssocID="{13C5DF2C-42EB-4393-B747-EC3F07F1B718}" presName="sibTrans" presStyleCnt="0"/>
      <dgm:spPr/>
    </dgm:pt>
    <dgm:pt modelId="{DDC0EF56-20FA-4EC9-8E64-45D0107DFFA1}" type="pres">
      <dgm:prSet presAssocID="{8C7007EF-954A-4178-BEDB-60D197337F11}" presName="node" presStyleLbl="node1" presStyleIdx="8" presStyleCnt="18">
        <dgm:presLayoutVars>
          <dgm:bulletEnabled val="1"/>
        </dgm:presLayoutVars>
      </dgm:prSet>
      <dgm:spPr/>
    </dgm:pt>
    <dgm:pt modelId="{F0396D87-96C8-463F-B899-FE869001F4C9}" type="pres">
      <dgm:prSet presAssocID="{D1F3D1BF-3F2C-4952-9301-B4E128EEDAFE}" presName="sibTrans" presStyleCnt="0"/>
      <dgm:spPr/>
    </dgm:pt>
    <dgm:pt modelId="{51B39629-CFB5-4106-9253-1F0F4F66CE75}" type="pres">
      <dgm:prSet presAssocID="{FCF55BC2-C427-4196-B251-038B2F7A2257}" presName="node" presStyleLbl="node1" presStyleIdx="9" presStyleCnt="18">
        <dgm:presLayoutVars>
          <dgm:bulletEnabled val="1"/>
        </dgm:presLayoutVars>
      </dgm:prSet>
      <dgm:spPr/>
    </dgm:pt>
    <dgm:pt modelId="{612BED11-A29D-440D-BFCB-15247B5F77AF}" type="pres">
      <dgm:prSet presAssocID="{52738967-3F0B-4F7A-B08E-A21D563416E3}" presName="sibTrans" presStyleCnt="0"/>
      <dgm:spPr/>
    </dgm:pt>
    <dgm:pt modelId="{E7E047C7-AE8D-440D-AE39-02AABCB23AED}" type="pres">
      <dgm:prSet presAssocID="{088C17D4-488F-40CD-9D00-EF15C700D916}" presName="node" presStyleLbl="node1" presStyleIdx="10" presStyleCnt="18">
        <dgm:presLayoutVars>
          <dgm:bulletEnabled val="1"/>
        </dgm:presLayoutVars>
      </dgm:prSet>
      <dgm:spPr/>
    </dgm:pt>
    <dgm:pt modelId="{A1911558-BDF2-4F29-ABF4-EDBD426FC150}" type="pres">
      <dgm:prSet presAssocID="{BB959DFD-7AFE-4AE3-A722-EDDD99D25C0B}" presName="sibTrans" presStyleCnt="0"/>
      <dgm:spPr/>
    </dgm:pt>
    <dgm:pt modelId="{2E735674-5E73-4C37-A74A-91119259469F}" type="pres">
      <dgm:prSet presAssocID="{1089EFD2-FE59-4199-ACA9-6D8CE5D4E9E3}" presName="node" presStyleLbl="node1" presStyleIdx="11" presStyleCnt="18">
        <dgm:presLayoutVars>
          <dgm:bulletEnabled val="1"/>
        </dgm:presLayoutVars>
      </dgm:prSet>
      <dgm:spPr/>
    </dgm:pt>
    <dgm:pt modelId="{E10D538D-A4AD-4331-8086-502749319FB7}" type="pres">
      <dgm:prSet presAssocID="{19E0D466-A28D-48D6-88FA-B6F61A68EEB4}" presName="sibTrans" presStyleCnt="0"/>
      <dgm:spPr/>
    </dgm:pt>
    <dgm:pt modelId="{0CE01E1D-696D-4E81-98D0-238B4A8E71A7}" type="pres">
      <dgm:prSet presAssocID="{779D1426-4D2A-4DC0-95B4-FCCDB9FC7551}" presName="node" presStyleLbl="node1" presStyleIdx="12" presStyleCnt="18">
        <dgm:presLayoutVars>
          <dgm:bulletEnabled val="1"/>
        </dgm:presLayoutVars>
      </dgm:prSet>
      <dgm:spPr/>
    </dgm:pt>
    <dgm:pt modelId="{E867F4BA-4125-42EE-9132-2B40A2158CFB}" type="pres">
      <dgm:prSet presAssocID="{4662B6C9-6D56-4789-89E9-BE35F804BA5D}" presName="sibTrans" presStyleCnt="0"/>
      <dgm:spPr/>
    </dgm:pt>
    <dgm:pt modelId="{35C71AD9-8F87-4858-858D-5B16EF457510}" type="pres">
      <dgm:prSet presAssocID="{0A86B511-DDD8-4AB7-BA24-2076A2732D62}" presName="node" presStyleLbl="node1" presStyleIdx="13" presStyleCnt="18">
        <dgm:presLayoutVars>
          <dgm:bulletEnabled val="1"/>
        </dgm:presLayoutVars>
      </dgm:prSet>
      <dgm:spPr/>
    </dgm:pt>
    <dgm:pt modelId="{4452E91B-DC76-4E3C-B8DE-BD8FC76BDD89}" type="pres">
      <dgm:prSet presAssocID="{D51CA5AD-2AD6-4D59-AAD7-5F55353D8C76}" presName="sibTrans" presStyleCnt="0"/>
      <dgm:spPr/>
    </dgm:pt>
    <dgm:pt modelId="{D72EA27A-797B-4B9C-B6BE-6E5DA2CDDB6E}" type="pres">
      <dgm:prSet presAssocID="{734B9DC9-78B5-413A-9428-E0A4CEBE4213}" presName="node" presStyleLbl="node1" presStyleIdx="14" presStyleCnt="18">
        <dgm:presLayoutVars>
          <dgm:bulletEnabled val="1"/>
        </dgm:presLayoutVars>
      </dgm:prSet>
      <dgm:spPr/>
    </dgm:pt>
    <dgm:pt modelId="{195D82D5-DA34-4C67-9566-F4D9B27296A3}" type="pres">
      <dgm:prSet presAssocID="{872E53EF-DE61-4C9E-843A-7D7C77064642}" presName="sibTrans" presStyleCnt="0"/>
      <dgm:spPr/>
    </dgm:pt>
    <dgm:pt modelId="{77BBE60D-1C6C-42E1-B47E-EC48E2ACAC92}" type="pres">
      <dgm:prSet presAssocID="{433535E0-5265-4B51-AAA8-FDF1562E95B4}" presName="node" presStyleLbl="node1" presStyleIdx="15" presStyleCnt="18">
        <dgm:presLayoutVars>
          <dgm:bulletEnabled val="1"/>
        </dgm:presLayoutVars>
      </dgm:prSet>
      <dgm:spPr/>
    </dgm:pt>
    <dgm:pt modelId="{7DF6F0EA-AE32-4526-B4E9-DCA2B77B31DF}" type="pres">
      <dgm:prSet presAssocID="{91308FB2-9288-4CAF-B7F3-934F815072AE}" presName="sibTrans" presStyleCnt="0"/>
      <dgm:spPr/>
    </dgm:pt>
    <dgm:pt modelId="{5C7C53A3-F68B-451D-B7D9-B7DDFD01536C}" type="pres">
      <dgm:prSet presAssocID="{6B8E1427-F680-4655-BA5C-CDE1805E5F32}" presName="node" presStyleLbl="node1" presStyleIdx="16" presStyleCnt="18">
        <dgm:presLayoutVars>
          <dgm:bulletEnabled val="1"/>
        </dgm:presLayoutVars>
      </dgm:prSet>
      <dgm:spPr/>
    </dgm:pt>
    <dgm:pt modelId="{D70E3C0D-98BE-41A4-8869-D2F2FEBE4F3D}" type="pres">
      <dgm:prSet presAssocID="{57CA0CD5-A7E6-4512-AE96-6AA425C6CE48}" presName="sibTrans" presStyleCnt="0"/>
      <dgm:spPr/>
    </dgm:pt>
    <dgm:pt modelId="{1546A313-C2EB-4A6C-8EF6-55E78810B339}" type="pres">
      <dgm:prSet presAssocID="{F3124464-B453-4445-A130-0F9F904EFD3F}" presName="node" presStyleLbl="node1" presStyleIdx="17" presStyleCnt="18">
        <dgm:presLayoutVars>
          <dgm:bulletEnabled val="1"/>
        </dgm:presLayoutVars>
      </dgm:prSet>
      <dgm:spPr/>
    </dgm:pt>
  </dgm:ptLst>
  <dgm:cxnLst>
    <dgm:cxn modelId="{AB796F08-9214-4BE9-8E45-7124C3BCCB03}" type="presOf" srcId="{C981B1C5-AAA8-4D0B-843F-123C8048A6D3}" destId="{6FD0F2C5-BCB1-4A69-BB03-DA39037E7DEE}" srcOrd="0" destOrd="0" presId="urn:microsoft.com/office/officeart/2005/8/layout/default"/>
    <dgm:cxn modelId="{4805D50E-3D82-407D-9C95-04FDBCB3083B}" srcId="{B2FDE3AF-5899-4812-8209-150FC73920C2}" destId="{69642E0E-E536-4881-9FAA-1E488AB9F7F0}" srcOrd="4" destOrd="0" parTransId="{06584C52-DD69-4B0A-92C3-33DCBD455264}" sibTransId="{5336C622-89AB-4FE1-A98F-A185718B83EC}"/>
    <dgm:cxn modelId="{B88A991F-D584-4CA5-AD56-00F37CC34755}" srcId="{B2FDE3AF-5899-4812-8209-150FC73920C2}" destId="{F3124464-B453-4445-A130-0F9F904EFD3F}" srcOrd="17" destOrd="0" parTransId="{C02778CB-7EE4-4F3A-9855-44DBC061C7AA}" sibTransId="{12946608-1589-4956-9D53-8565D119C41E}"/>
    <dgm:cxn modelId="{93CFDD29-BD90-448B-AA7F-6C331CD7FD3E}" srcId="{B2FDE3AF-5899-4812-8209-150FC73920C2}" destId="{075B3894-7ED0-47C0-AD69-CBFFC8A644D1}" srcOrd="6" destOrd="0" parTransId="{E2E7A60A-520D-4B4C-818A-60FB89ED0241}" sibTransId="{8C7E7D40-FCFA-4191-89A0-315618460A6A}"/>
    <dgm:cxn modelId="{6F00D92E-E927-4036-92B9-8CB6786125ED}" type="presOf" srcId="{433535E0-5265-4B51-AAA8-FDF1562E95B4}" destId="{77BBE60D-1C6C-42E1-B47E-EC48E2ACAC92}" srcOrd="0" destOrd="0" presId="urn:microsoft.com/office/officeart/2005/8/layout/default"/>
    <dgm:cxn modelId="{BE04B132-25EB-42F2-A41E-3AC29E03E972}" type="presOf" srcId="{088C17D4-488F-40CD-9D00-EF15C700D916}" destId="{E7E047C7-AE8D-440D-AE39-02AABCB23AED}" srcOrd="0" destOrd="0" presId="urn:microsoft.com/office/officeart/2005/8/layout/default"/>
    <dgm:cxn modelId="{1233613E-8305-475C-9529-B430C6841849}" type="presOf" srcId="{1089EFD2-FE59-4199-ACA9-6D8CE5D4E9E3}" destId="{2E735674-5E73-4C37-A74A-91119259469F}" srcOrd="0" destOrd="0" presId="urn:microsoft.com/office/officeart/2005/8/layout/default"/>
    <dgm:cxn modelId="{A84E953E-FC37-4355-A032-8938CF1E00F4}" type="presOf" srcId="{30238736-76D7-4BCA-A3F7-EBF70579C002}" destId="{2A9530A4-2F22-404A-ACB9-49F32C5DC6BA}" srcOrd="0" destOrd="0" presId="urn:microsoft.com/office/officeart/2005/8/layout/default"/>
    <dgm:cxn modelId="{47D9F65C-C727-4448-8663-E9827CAB64D8}" srcId="{B2FDE3AF-5899-4812-8209-150FC73920C2}" destId="{088C17D4-488F-40CD-9D00-EF15C700D916}" srcOrd="10" destOrd="0" parTransId="{6ED07048-8699-4AA4-B596-62A8189B8833}" sibTransId="{BB959DFD-7AFE-4AE3-A722-EDDD99D25C0B}"/>
    <dgm:cxn modelId="{BB227043-BB20-4C7D-A7B7-F1587E6EE045}" srcId="{B2FDE3AF-5899-4812-8209-150FC73920C2}" destId="{1089EFD2-FE59-4199-ACA9-6D8CE5D4E9E3}" srcOrd="11" destOrd="0" parTransId="{E8DAF84C-BE70-4952-A6DD-E82F123F6AC6}" sibTransId="{19E0D466-A28D-48D6-88FA-B6F61A68EEB4}"/>
    <dgm:cxn modelId="{694F6264-D64C-49B3-B589-DC477D81C6E7}" type="presOf" srcId="{075B3894-7ED0-47C0-AD69-CBFFC8A644D1}" destId="{ECF7D9DF-DCE3-4905-A624-A83DE1F57547}" srcOrd="0" destOrd="0" presId="urn:microsoft.com/office/officeart/2005/8/layout/default"/>
    <dgm:cxn modelId="{27DA4647-67A6-49B6-ABFB-4D17FC87D80C}" type="presOf" srcId="{0A86B511-DDD8-4AB7-BA24-2076A2732D62}" destId="{35C71AD9-8F87-4858-858D-5B16EF457510}" srcOrd="0" destOrd="0" presId="urn:microsoft.com/office/officeart/2005/8/layout/default"/>
    <dgm:cxn modelId="{C4F9846D-6C7F-4773-8D7E-E81EB6D2B50C}" srcId="{B2FDE3AF-5899-4812-8209-150FC73920C2}" destId="{C981B1C5-AAA8-4D0B-843F-123C8048A6D3}" srcOrd="2" destOrd="0" parTransId="{C72292B6-0968-4FFD-98BE-42AB97529665}" sibTransId="{C5878C9C-A9E3-441E-A69B-0A3DF2EE23BA}"/>
    <dgm:cxn modelId="{C8DC994D-1F82-4F76-A6E7-AE4C7DAC002C}" type="presOf" srcId="{F3124464-B453-4445-A130-0F9F904EFD3F}" destId="{1546A313-C2EB-4A6C-8EF6-55E78810B339}" srcOrd="0" destOrd="0" presId="urn:microsoft.com/office/officeart/2005/8/layout/default"/>
    <dgm:cxn modelId="{6F6EDD6D-7F8B-4014-A54B-C73736338A45}" type="presOf" srcId="{6B57AD21-6F7B-4778-B2A3-7F6B6921AB6C}" destId="{CB5CF3C2-2F36-4645-BA02-15734A01AA1E}" srcOrd="0" destOrd="0" presId="urn:microsoft.com/office/officeart/2005/8/layout/default"/>
    <dgm:cxn modelId="{EA3BDE6F-4891-48C1-8402-A4692E0E44F2}" type="presOf" srcId="{8C7007EF-954A-4178-BEDB-60D197337F11}" destId="{DDC0EF56-20FA-4EC9-8E64-45D0107DFFA1}" srcOrd="0" destOrd="0" presId="urn:microsoft.com/office/officeart/2005/8/layout/default"/>
    <dgm:cxn modelId="{83D7C850-A402-492E-A03A-718AF084BD13}" type="presOf" srcId="{779D1426-4D2A-4DC0-95B4-FCCDB9FC7551}" destId="{0CE01E1D-696D-4E81-98D0-238B4A8E71A7}" srcOrd="0" destOrd="0" presId="urn:microsoft.com/office/officeart/2005/8/layout/default"/>
    <dgm:cxn modelId="{AA759151-ED8B-41C5-894F-FFEC40407447}" srcId="{B2FDE3AF-5899-4812-8209-150FC73920C2}" destId="{8F23D0D8-425D-4570-9C0B-E8265FF86E3F}" srcOrd="0" destOrd="0" parTransId="{24851340-565D-409F-BCFA-D68D6F7206D4}" sibTransId="{09507F8A-7664-4E04-BB27-DE4F9DCE65B9}"/>
    <dgm:cxn modelId="{B7BBA251-DB5F-4787-BCB2-795D1BB6EF75}" srcId="{B2FDE3AF-5899-4812-8209-150FC73920C2}" destId="{0A86B511-DDD8-4AB7-BA24-2076A2732D62}" srcOrd="13" destOrd="0" parTransId="{B6AF6712-0012-4A73-B0D5-1BC72058389D}" sibTransId="{D51CA5AD-2AD6-4D59-AAD7-5F55353D8C76}"/>
    <dgm:cxn modelId="{27B0F075-6CEB-4BFE-8B7C-4E15236799E3}" type="presOf" srcId="{6B8E1427-F680-4655-BA5C-CDE1805E5F32}" destId="{5C7C53A3-F68B-451D-B7D9-B7DDFD01536C}" srcOrd="0" destOrd="0" presId="urn:microsoft.com/office/officeart/2005/8/layout/default"/>
    <dgm:cxn modelId="{40D9EB57-A3AD-4014-A2E1-8B69E8D9ECE1}" type="presOf" srcId="{B2FDE3AF-5899-4812-8209-150FC73920C2}" destId="{3BFF59BC-7F87-4E19-B381-279E759B95A4}" srcOrd="0" destOrd="0" presId="urn:microsoft.com/office/officeart/2005/8/layout/default"/>
    <dgm:cxn modelId="{2DD7DB82-C74A-41DA-B99C-66F88073BED7}" srcId="{B2FDE3AF-5899-4812-8209-150FC73920C2}" destId="{779D1426-4D2A-4DC0-95B4-FCCDB9FC7551}" srcOrd="12" destOrd="0" parTransId="{6CA8C6E7-5734-4413-8F20-9503E7477A2D}" sibTransId="{4662B6C9-6D56-4789-89E9-BE35F804BA5D}"/>
    <dgm:cxn modelId="{7ECC298E-F9A4-42C7-A04E-C03FB56D7938}" type="presOf" srcId="{69642E0E-E536-4881-9FAA-1E488AB9F7F0}" destId="{7959AEE3-3832-4326-A709-CF8F31D23C47}" srcOrd="0" destOrd="0" presId="urn:microsoft.com/office/officeart/2005/8/layout/default"/>
    <dgm:cxn modelId="{62826993-6DD9-434A-A949-C81CAAC06007}" srcId="{B2FDE3AF-5899-4812-8209-150FC73920C2}" destId="{6B8E1427-F680-4655-BA5C-CDE1805E5F32}" srcOrd="16" destOrd="0" parTransId="{6A8BBD7D-9B1F-4AB8-97BB-0650F5FD05A8}" sibTransId="{57CA0CD5-A7E6-4512-AE96-6AA425C6CE48}"/>
    <dgm:cxn modelId="{B24FFE96-800C-4964-82A4-8876AE720EFD}" srcId="{B2FDE3AF-5899-4812-8209-150FC73920C2}" destId="{30238736-76D7-4BCA-A3F7-EBF70579C002}" srcOrd="7" destOrd="0" parTransId="{FEF880CF-5105-408A-A8E3-DBC9195CD603}" sibTransId="{13C5DF2C-42EB-4393-B747-EC3F07F1B718}"/>
    <dgm:cxn modelId="{17A638A4-086D-48E4-AECC-830E7CD666A2}" srcId="{B2FDE3AF-5899-4812-8209-150FC73920C2}" destId="{FCF55BC2-C427-4196-B251-038B2F7A2257}" srcOrd="9" destOrd="0" parTransId="{1B03DBD7-F4A5-46F1-9FE3-39BB400D30E0}" sibTransId="{52738967-3F0B-4F7A-B08E-A21D563416E3}"/>
    <dgm:cxn modelId="{16EAE3B0-0C16-4754-9BDD-D1600F8C638B}" srcId="{B2FDE3AF-5899-4812-8209-150FC73920C2}" destId="{734B9DC9-78B5-413A-9428-E0A4CEBE4213}" srcOrd="14" destOrd="0" parTransId="{817810EB-E3F5-4B3B-9E1A-449C09F6BEDF}" sibTransId="{872E53EF-DE61-4C9E-843A-7D7C77064642}"/>
    <dgm:cxn modelId="{95883FB9-818F-4583-8943-89671EA97411}" srcId="{B2FDE3AF-5899-4812-8209-150FC73920C2}" destId="{433535E0-5265-4B51-AAA8-FDF1562E95B4}" srcOrd="15" destOrd="0" parTransId="{295CD3F4-28E7-4227-9A0B-A39087956142}" sibTransId="{91308FB2-9288-4CAF-B7F3-934F815072AE}"/>
    <dgm:cxn modelId="{342506C1-3A2F-4F0A-9FF3-FB7020552EB3}" srcId="{B2FDE3AF-5899-4812-8209-150FC73920C2}" destId="{5C6DFBB3-6747-4367-80CB-79BF615351DE}" srcOrd="1" destOrd="0" parTransId="{501E57D4-DC0C-4992-AE15-3855F9488148}" sibTransId="{65F5BD13-B3AF-424D-BB45-D84E5A0C2B42}"/>
    <dgm:cxn modelId="{89D7CDC5-EC9E-4768-A58F-BF211706AA1C}" srcId="{B2FDE3AF-5899-4812-8209-150FC73920C2}" destId="{1F647E4D-A9FA-4CBA-8BE5-306F92D63891}" srcOrd="3" destOrd="0" parTransId="{71338A25-FD96-4545-A065-85F5842A4807}" sibTransId="{C8865A9E-E985-40EC-BEFC-B91887EF36BD}"/>
    <dgm:cxn modelId="{53C48DCD-D243-47F0-853D-7B7246E13136}" type="presOf" srcId="{734B9DC9-78B5-413A-9428-E0A4CEBE4213}" destId="{D72EA27A-797B-4B9C-B6BE-6E5DA2CDDB6E}" srcOrd="0" destOrd="0" presId="urn:microsoft.com/office/officeart/2005/8/layout/default"/>
    <dgm:cxn modelId="{D40D0ED3-64E6-4B4B-977E-37FCBE29656F}" type="presOf" srcId="{5C6DFBB3-6747-4367-80CB-79BF615351DE}" destId="{13A3EF68-6828-484E-8531-3E77893A06FA}" srcOrd="0" destOrd="0" presId="urn:microsoft.com/office/officeart/2005/8/layout/default"/>
    <dgm:cxn modelId="{E73E7FD7-8A23-43BF-A7A1-F89EF418D72A}" srcId="{B2FDE3AF-5899-4812-8209-150FC73920C2}" destId="{8C7007EF-954A-4178-BEDB-60D197337F11}" srcOrd="8" destOrd="0" parTransId="{9B7B720F-F0F7-40BB-BDEE-4DF4B81E8E3F}" sibTransId="{D1F3D1BF-3F2C-4952-9301-B4E128EEDAFE}"/>
    <dgm:cxn modelId="{267A3FE9-3304-4568-8D2A-FDFDB8336872}" type="presOf" srcId="{FCF55BC2-C427-4196-B251-038B2F7A2257}" destId="{51B39629-CFB5-4106-9253-1F0F4F66CE75}" srcOrd="0" destOrd="0" presId="urn:microsoft.com/office/officeart/2005/8/layout/default"/>
    <dgm:cxn modelId="{BBD690F3-F464-4597-AB0F-10C9DFA3F889}" type="presOf" srcId="{8F23D0D8-425D-4570-9C0B-E8265FF86E3F}" destId="{5B1E5E39-9CB2-4FC0-97D9-649F2DF929A0}" srcOrd="0" destOrd="0" presId="urn:microsoft.com/office/officeart/2005/8/layout/default"/>
    <dgm:cxn modelId="{B240DFF4-DA61-44AC-BB17-A906985E7298}" type="presOf" srcId="{1F647E4D-A9FA-4CBA-8BE5-306F92D63891}" destId="{741FEFB9-0BDF-4B4D-AE5E-93C66DAF8D66}" srcOrd="0" destOrd="0" presId="urn:microsoft.com/office/officeart/2005/8/layout/default"/>
    <dgm:cxn modelId="{C4F32CFB-949C-4B06-9BB1-EFF334DEC84E}" srcId="{B2FDE3AF-5899-4812-8209-150FC73920C2}" destId="{6B57AD21-6F7B-4778-B2A3-7F6B6921AB6C}" srcOrd="5" destOrd="0" parTransId="{052E7A60-9273-46A4-BF66-91F0D82D970D}" sibTransId="{4AFAFD86-29D2-4186-860E-AAB8CC5504A8}"/>
    <dgm:cxn modelId="{8FA969C6-C09B-4132-83A0-280886AC13CA}" type="presParOf" srcId="{3BFF59BC-7F87-4E19-B381-279E759B95A4}" destId="{5B1E5E39-9CB2-4FC0-97D9-649F2DF929A0}" srcOrd="0" destOrd="0" presId="urn:microsoft.com/office/officeart/2005/8/layout/default"/>
    <dgm:cxn modelId="{77A61D39-3601-41BE-A615-950C90B9D088}" type="presParOf" srcId="{3BFF59BC-7F87-4E19-B381-279E759B95A4}" destId="{56E16F75-06CE-4CE7-809C-2EB15F903A62}" srcOrd="1" destOrd="0" presId="urn:microsoft.com/office/officeart/2005/8/layout/default"/>
    <dgm:cxn modelId="{CCB24001-56CA-48EB-B68A-CBBA969C422C}" type="presParOf" srcId="{3BFF59BC-7F87-4E19-B381-279E759B95A4}" destId="{13A3EF68-6828-484E-8531-3E77893A06FA}" srcOrd="2" destOrd="0" presId="urn:microsoft.com/office/officeart/2005/8/layout/default"/>
    <dgm:cxn modelId="{C0F2E541-6709-470B-BA4B-258CDA5A62B7}" type="presParOf" srcId="{3BFF59BC-7F87-4E19-B381-279E759B95A4}" destId="{D2FD6A69-41F2-4025-9736-67BE0ABADB5D}" srcOrd="3" destOrd="0" presId="urn:microsoft.com/office/officeart/2005/8/layout/default"/>
    <dgm:cxn modelId="{92434A08-6118-4DB7-9739-75360A8221C0}" type="presParOf" srcId="{3BFF59BC-7F87-4E19-B381-279E759B95A4}" destId="{6FD0F2C5-BCB1-4A69-BB03-DA39037E7DEE}" srcOrd="4" destOrd="0" presId="urn:microsoft.com/office/officeart/2005/8/layout/default"/>
    <dgm:cxn modelId="{5C6F00A6-751A-484E-8CE4-898936343599}" type="presParOf" srcId="{3BFF59BC-7F87-4E19-B381-279E759B95A4}" destId="{B350F788-9113-4B21-A631-E140975F0AB8}" srcOrd="5" destOrd="0" presId="urn:microsoft.com/office/officeart/2005/8/layout/default"/>
    <dgm:cxn modelId="{E7F6E21B-D146-4D7D-912C-03F53674B37C}" type="presParOf" srcId="{3BFF59BC-7F87-4E19-B381-279E759B95A4}" destId="{741FEFB9-0BDF-4B4D-AE5E-93C66DAF8D66}" srcOrd="6" destOrd="0" presId="urn:microsoft.com/office/officeart/2005/8/layout/default"/>
    <dgm:cxn modelId="{6E5F85CB-A744-4086-BB4B-A36F6729C1DF}" type="presParOf" srcId="{3BFF59BC-7F87-4E19-B381-279E759B95A4}" destId="{9D130BE7-041C-4C40-B81E-6F0DB4DF8DF2}" srcOrd="7" destOrd="0" presId="urn:microsoft.com/office/officeart/2005/8/layout/default"/>
    <dgm:cxn modelId="{41405754-39D5-404B-9D6C-945C593C1B63}" type="presParOf" srcId="{3BFF59BC-7F87-4E19-B381-279E759B95A4}" destId="{7959AEE3-3832-4326-A709-CF8F31D23C47}" srcOrd="8" destOrd="0" presId="urn:microsoft.com/office/officeart/2005/8/layout/default"/>
    <dgm:cxn modelId="{6D1A710E-34A4-4F46-80B8-D18EFB023A84}" type="presParOf" srcId="{3BFF59BC-7F87-4E19-B381-279E759B95A4}" destId="{94F2DFDB-208B-4951-959C-C16E65E1B258}" srcOrd="9" destOrd="0" presId="urn:microsoft.com/office/officeart/2005/8/layout/default"/>
    <dgm:cxn modelId="{E1D97581-A5D0-4F2E-819F-C8C012540AAC}" type="presParOf" srcId="{3BFF59BC-7F87-4E19-B381-279E759B95A4}" destId="{CB5CF3C2-2F36-4645-BA02-15734A01AA1E}" srcOrd="10" destOrd="0" presId="urn:microsoft.com/office/officeart/2005/8/layout/default"/>
    <dgm:cxn modelId="{5943D9A1-E5C9-4C11-9C8F-37562F684AAC}" type="presParOf" srcId="{3BFF59BC-7F87-4E19-B381-279E759B95A4}" destId="{B7A3846D-A429-4810-AEAB-CC10EE564E7B}" srcOrd="11" destOrd="0" presId="urn:microsoft.com/office/officeart/2005/8/layout/default"/>
    <dgm:cxn modelId="{4E2756E5-A0B7-4C87-AC11-52142DDB91C2}" type="presParOf" srcId="{3BFF59BC-7F87-4E19-B381-279E759B95A4}" destId="{ECF7D9DF-DCE3-4905-A624-A83DE1F57547}" srcOrd="12" destOrd="0" presId="urn:microsoft.com/office/officeart/2005/8/layout/default"/>
    <dgm:cxn modelId="{B163D0C3-CE84-464E-B390-1DF00D7977A1}" type="presParOf" srcId="{3BFF59BC-7F87-4E19-B381-279E759B95A4}" destId="{D0F205D4-E4CE-43B9-AE30-87BD6A47531E}" srcOrd="13" destOrd="0" presId="urn:microsoft.com/office/officeart/2005/8/layout/default"/>
    <dgm:cxn modelId="{988DCD47-E856-4A6B-AFE2-273AB338ECA9}" type="presParOf" srcId="{3BFF59BC-7F87-4E19-B381-279E759B95A4}" destId="{2A9530A4-2F22-404A-ACB9-49F32C5DC6BA}" srcOrd="14" destOrd="0" presId="urn:microsoft.com/office/officeart/2005/8/layout/default"/>
    <dgm:cxn modelId="{0CBD1DF2-3087-431A-AF7E-5E4C7E2428E1}" type="presParOf" srcId="{3BFF59BC-7F87-4E19-B381-279E759B95A4}" destId="{D7C199C9-9B6F-4985-8756-2F8C74BCC9EE}" srcOrd="15" destOrd="0" presId="urn:microsoft.com/office/officeart/2005/8/layout/default"/>
    <dgm:cxn modelId="{0C334FC5-9B46-43B5-93DD-6595EB051190}" type="presParOf" srcId="{3BFF59BC-7F87-4E19-B381-279E759B95A4}" destId="{DDC0EF56-20FA-4EC9-8E64-45D0107DFFA1}" srcOrd="16" destOrd="0" presId="urn:microsoft.com/office/officeart/2005/8/layout/default"/>
    <dgm:cxn modelId="{0AF9854E-C930-4039-90B8-27E5405093DB}" type="presParOf" srcId="{3BFF59BC-7F87-4E19-B381-279E759B95A4}" destId="{F0396D87-96C8-463F-B899-FE869001F4C9}" srcOrd="17" destOrd="0" presId="urn:microsoft.com/office/officeart/2005/8/layout/default"/>
    <dgm:cxn modelId="{F7CDFF44-BC1D-4E7E-8446-62A01CBDF9A8}" type="presParOf" srcId="{3BFF59BC-7F87-4E19-B381-279E759B95A4}" destId="{51B39629-CFB5-4106-9253-1F0F4F66CE75}" srcOrd="18" destOrd="0" presId="urn:microsoft.com/office/officeart/2005/8/layout/default"/>
    <dgm:cxn modelId="{1A5D81F1-FB03-4496-9423-6AA915F540DE}" type="presParOf" srcId="{3BFF59BC-7F87-4E19-B381-279E759B95A4}" destId="{612BED11-A29D-440D-BFCB-15247B5F77AF}" srcOrd="19" destOrd="0" presId="urn:microsoft.com/office/officeart/2005/8/layout/default"/>
    <dgm:cxn modelId="{F7CD317E-2C69-4388-B6F8-87888538348A}" type="presParOf" srcId="{3BFF59BC-7F87-4E19-B381-279E759B95A4}" destId="{E7E047C7-AE8D-440D-AE39-02AABCB23AED}" srcOrd="20" destOrd="0" presId="urn:microsoft.com/office/officeart/2005/8/layout/default"/>
    <dgm:cxn modelId="{F01BF7E6-EDF4-41AD-9641-4790399AA2AC}" type="presParOf" srcId="{3BFF59BC-7F87-4E19-B381-279E759B95A4}" destId="{A1911558-BDF2-4F29-ABF4-EDBD426FC150}" srcOrd="21" destOrd="0" presId="urn:microsoft.com/office/officeart/2005/8/layout/default"/>
    <dgm:cxn modelId="{733A91F0-CF86-4599-910E-463E813A4717}" type="presParOf" srcId="{3BFF59BC-7F87-4E19-B381-279E759B95A4}" destId="{2E735674-5E73-4C37-A74A-91119259469F}" srcOrd="22" destOrd="0" presId="urn:microsoft.com/office/officeart/2005/8/layout/default"/>
    <dgm:cxn modelId="{32F120C5-BF28-4F93-97C6-9339C2ACD05F}" type="presParOf" srcId="{3BFF59BC-7F87-4E19-B381-279E759B95A4}" destId="{E10D538D-A4AD-4331-8086-502749319FB7}" srcOrd="23" destOrd="0" presId="urn:microsoft.com/office/officeart/2005/8/layout/default"/>
    <dgm:cxn modelId="{6A0A7F06-D44F-44BE-AD71-1019ACBA2E71}" type="presParOf" srcId="{3BFF59BC-7F87-4E19-B381-279E759B95A4}" destId="{0CE01E1D-696D-4E81-98D0-238B4A8E71A7}" srcOrd="24" destOrd="0" presId="urn:microsoft.com/office/officeart/2005/8/layout/default"/>
    <dgm:cxn modelId="{1309BA4E-7FB4-4007-BC29-67B647B1A917}" type="presParOf" srcId="{3BFF59BC-7F87-4E19-B381-279E759B95A4}" destId="{E867F4BA-4125-42EE-9132-2B40A2158CFB}" srcOrd="25" destOrd="0" presId="urn:microsoft.com/office/officeart/2005/8/layout/default"/>
    <dgm:cxn modelId="{DD01C6AB-2F0A-4410-89A0-50D7AAE212AE}" type="presParOf" srcId="{3BFF59BC-7F87-4E19-B381-279E759B95A4}" destId="{35C71AD9-8F87-4858-858D-5B16EF457510}" srcOrd="26" destOrd="0" presId="urn:microsoft.com/office/officeart/2005/8/layout/default"/>
    <dgm:cxn modelId="{EC3B1258-DB11-4AE4-8341-091BB06F2A9C}" type="presParOf" srcId="{3BFF59BC-7F87-4E19-B381-279E759B95A4}" destId="{4452E91B-DC76-4E3C-B8DE-BD8FC76BDD89}" srcOrd="27" destOrd="0" presId="urn:microsoft.com/office/officeart/2005/8/layout/default"/>
    <dgm:cxn modelId="{200BEB36-46E5-4274-9AB6-D67D5F6FCF05}" type="presParOf" srcId="{3BFF59BC-7F87-4E19-B381-279E759B95A4}" destId="{D72EA27A-797B-4B9C-B6BE-6E5DA2CDDB6E}" srcOrd="28" destOrd="0" presId="urn:microsoft.com/office/officeart/2005/8/layout/default"/>
    <dgm:cxn modelId="{78E9DB00-F31E-418C-9CF2-7D56312631F6}" type="presParOf" srcId="{3BFF59BC-7F87-4E19-B381-279E759B95A4}" destId="{195D82D5-DA34-4C67-9566-F4D9B27296A3}" srcOrd="29" destOrd="0" presId="urn:microsoft.com/office/officeart/2005/8/layout/default"/>
    <dgm:cxn modelId="{9D03EC23-C4A6-4D2D-B50E-320CF0DFB45D}" type="presParOf" srcId="{3BFF59BC-7F87-4E19-B381-279E759B95A4}" destId="{77BBE60D-1C6C-42E1-B47E-EC48E2ACAC92}" srcOrd="30" destOrd="0" presId="urn:microsoft.com/office/officeart/2005/8/layout/default"/>
    <dgm:cxn modelId="{30841C01-0789-4D2A-9E48-74BD55BF7E84}" type="presParOf" srcId="{3BFF59BC-7F87-4E19-B381-279E759B95A4}" destId="{7DF6F0EA-AE32-4526-B4E9-DCA2B77B31DF}" srcOrd="31" destOrd="0" presId="urn:microsoft.com/office/officeart/2005/8/layout/default"/>
    <dgm:cxn modelId="{71DD9220-0B50-496C-BB0F-D38099B4E521}" type="presParOf" srcId="{3BFF59BC-7F87-4E19-B381-279E759B95A4}" destId="{5C7C53A3-F68B-451D-B7D9-B7DDFD01536C}" srcOrd="32" destOrd="0" presId="urn:microsoft.com/office/officeart/2005/8/layout/default"/>
    <dgm:cxn modelId="{BA22F994-C838-4261-B8B1-19234F36B571}" type="presParOf" srcId="{3BFF59BC-7F87-4E19-B381-279E759B95A4}" destId="{D70E3C0D-98BE-41A4-8869-D2F2FEBE4F3D}" srcOrd="33" destOrd="0" presId="urn:microsoft.com/office/officeart/2005/8/layout/default"/>
    <dgm:cxn modelId="{94B77B7D-44AE-4B73-9658-9CB53D3E50B4}" type="presParOf" srcId="{3BFF59BC-7F87-4E19-B381-279E759B95A4}" destId="{1546A313-C2EB-4A6C-8EF6-55E78810B339}" srcOrd="34"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7F442B-C5C3-49E2-8EAD-04EA9EE91E5D}"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C33D1CAC-3A8F-4721-9862-71A40EFC0D3D}">
      <dgm:prSet custT="1"/>
      <dgm:spPr/>
      <dgm:t>
        <a:bodyPr/>
        <a:lstStyle/>
        <a:p>
          <a:pPr algn="l">
            <a:lnSpc>
              <a:spcPct val="100000"/>
            </a:lnSpc>
          </a:pPr>
          <a:r>
            <a:rPr lang="en-GB" sz="2400" dirty="0">
              <a:solidFill>
                <a:schemeClr val="bg2"/>
              </a:solidFill>
            </a:rPr>
            <a:t>A bank of techniques for describing various types of complex image.</a:t>
          </a:r>
          <a:endParaRPr lang="en-US" sz="2400" dirty="0">
            <a:solidFill>
              <a:srgbClr val="FFFFEE"/>
            </a:solidFill>
          </a:endParaRPr>
        </a:p>
      </dgm:t>
    </dgm:pt>
    <dgm:pt modelId="{88F51711-4A70-4B35-B6F3-3B4348B4C6E6}" type="parTrans" cxnId="{40F17C2A-240D-4795-96E8-B299F8D96A91}">
      <dgm:prSet/>
      <dgm:spPr/>
      <dgm:t>
        <a:bodyPr/>
        <a:lstStyle/>
        <a:p>
          <a:pPr algn="l"/>
          <a:endParaRPr lang="en-US" sz="3200">
            <a:solidFill>
              <a:srgbClr val="FFFFEE"/>
            </a:solidFill>
          </a:endParaRPr>
        </a:p>
      </dgm:t>
    </dgm:pt>
    <dgm:pt modelId="{79D5AE1F-BDC7-41AE-9E56-EEA4E402894D}" type="sibTrans" cxnId="{40F17C2A-240D-4795-96E8-B299F8D96A91}">
      <dgm:prSet/>
      <dgm:spPr/>
      <dgm:t>
        <a:bodyPr/>
        <a:lstStyle/>
        <a:p>
          <a:pPr algn="l"/>
          <a:endParaRPr lang="en-US" sz="3200">
            <a:solidFill>
              <a:srgbClr val="FFFFEE"/>
            </a:solidFill>
          </a:endParaRPr>
        </a:p>
      </dgm:t>
    </dgm:pt>
    <dgm:pt modelId="{4328E301-3AD3-4353-AEEF-A1DA25B76AC3}">
      <dgm:prSet custT="1"/>
      <dgm:spPr/>
      <dgm:t>
        <a:bodyPr/>
        <a:lstStyle/>
        <a:p>
          <a:pPr algn="l">
            <a:lnSpc>
              <a:spcPct val="100000"/>
            </a:lnSpc>
          </a:pPr>
          <a:r>
            <a:rPr lang="en-GB" sz="2400" dirty="0">
              <a:solidFill>
                <a:srgbClr val="FFFFEE"/>
              </a:solidFill>
            </a:rPr>
            <a:t>A commercial service with a cost.</a:t>
          </a:r>
        </a:p>
        <a:p>
          <a:pPr algn="l"/>
          <a:endParaRPr lang="en-US" sz="2400" dirty="0">
            <a:solidFill>
              <a:srgbClr val="FFFFEE"/>
            </a:solidFill>
          </a:endParaRPr>
        </a:p>
      </dgm:t>
    </dgm:pt>
    <dgm:pt modelId="{388DFB40-A55C-4973-9CCD-48B3D531AC6C}" type="parTrans" cxnId="{02AF88FC-6257-4B1D-9697-588B07F7C5EC}">
      <dgm:prSet/>
      <dgm:spPr/>
      <dgm:t>
        <a:bodyPr/>
        <a:lstStyle/>
        <a:p>
          <a:pPr algn="l"/>
          <a:endParaRPr lang="en-US" sz="3200">
            <a:solidFill>
              <a:srgbClr val="FFFFEE"/>
            </a:solidFill>
          </a:endParaRPr>
        </a:p>
      </dgm:t>
    </dgm:pt>
    <dgm:pt modelId="{83B7B6C2-5F00-40DF-ABEF-4E3DC0920C0A}" type="sibTrans" cxnId="{02AF88FC-6257-4B1D-9697-588B07F7C5EC}">
      <dgm:prSet/>
      <dgm:spPr/>
      <dgm:t>
        <a:bodyPr/>
        <a:lstStyle/>
        <a:p>
          <a:pPr algn="l"/>
          <a:endParaRPr lang="en-US" sz="3200">
            <a:solidFill>
              <a:srgbClr val="FFFFEE"/>
            </a:solidFill>
          </a:endParaRPr>
        </a:p>
      </dgm:t>
    </dgm:pt>
    <dgm:pt modelId="{63275F02-1057-4BD6-9099-E3332497F0DC}" type="pres">
      <dgm:prSet presAssocID="{6B7F442B-C5C3-49E2-8EAD-04EA9EE91E5D}" presName="root" presStyleCnt="0">
        <dgm:presLayoutVars>
          <dgm:dir/>
          <dgm:resizeHandles val="exact"/>
        </dgm:presLayoutVars>
      </dgm:prSet>
      <dgm:spPr/>
    </dgm:pt>
    <dgm:pt modelId="{1F07A910-5BD3-4DAF-B6D7-4F034E2A0669}" type="pres">
      <dgm:prSet presAssocID="{C33D1CAC-3A8F-4721-9862-71A40EFC0D3D}" presName="compNode" presStyleCnt="0"/>
      <dgm:spPr/>
    </dgm:pt>
    <dgm:pt modelId="{1EF5EE3D-7546-4A56-A2B8-9C7581D5BB7C}" type="pres">
      <dgm:prSet presAssocID="{C33D1CAC-3A8F-4721-9862-71A40EFC0D3D}"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tabase with solid fill"/>
        </a:ext>
      </dgm:extLst>
    </dgm:pt>
    <dgm:pt modelId="{03E1D2F4-C603-4AAA-8D9E-AB96F9CBFF40}" type="pres">
      <dgm:prSet presAssocID="{C33D1CAC-3A8F-4721-9862-71A40EFC0D3D}" presName="spaceRect" presStyleCnt="0"/>
      <dgm:spPr/>
    </dgm:pt>
    <dgm:pt modelId="{CAC8E124-C12B-47EC-A746-F6F40EBA8ACB}" type="pres">
      <dgm:prSet presAssocID="{C33D1CAC-3A8F-4721-9862-71A40EFC0D3D}" presName="textRect" presStyleLbl="revTx" presStyleIdx="0" presStyleCnt="2">
        <dgm:presLayoutVars>
          <dgm:chMax val="1"/>
          <dgm:chPref val="1"/>
        </dgm:presLayoutVars>
      </dgm:prSet>
      <dgm:spPr/>
    </dgm:pt>
    <dgm:pt modelId="{DC147A85-E121-45C6-9616-C1342EB792FB}" type="pres">
      <dgm:prSet presAssocID="{79D5AE1F-BDC7-41AE-9E56-EEA4E402894D}" presName="sibTrans" presStyleCnt="0"/>
      <dgm:spPr/>
    </dgm:pt>
    <dgm:pt modelId="{D2A99E6F-6C73-46B3-A0CC-F0020C417ED6}" type="pres">
      <dgm:prSet presAssocID="{4328E301-3AD3-4353-AEEF-A1DA25B76AC3}" presName="compNode" presStyleCnt="0"/>
      <dgm:spPr/>
    </dgm:pt>
    <dgm:pt modelId="{FCAD16C0-0458-46F1-8FF6-0CAB20EDD8C7}" type="pres">
      <dgm:prSet presAssocID="{4328E301-3AD3-4353-AEEF-A1DA25B76A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129D8F65-1FE7-46B4-ADD5-580C23916091}" type="pres">
      <dgm:prSet presAssocID="{4328E301-3AD3-4353-AEEF-A1DA25B76AC3}" presName="spaceRect" presStyleCnt="0"/>
      <dgm:spPr/>
    </dgm:pt>
    <dgm:pt modelId="{333FFD74-A2BE-43E6-95B1-D93436047113}" type="pres">
      <dgm:prSet presAssocID="{4328E301-3AD3-4353-AEEF-A1DA25B76AC3}" presName="textRect" presStyleLbl="revTx" presStyleIdx="1" presStyleCnt="2">
        <dgm:presLayoutVars>
          <dgm:chMax val="1"/>
          <dgm:chPref val="1"/>
        </dgm:presLayoutVars>
      </dgm:prSet>
      <dgm:spPr/>
    </dgm:pt>
  </dgm:ptLst>
  <dgm:cxnLst>
    <dgm:cxn modelId="{40F17C2A-240D-4795-96E8-B299F8D96A91}" srcId="{6B7F442B-C5C3-49E2-8EAD-04EA9EE91E5D}" destId="{C33D1CAC-3A8F-4721-9862-71A40EFC0D3D}" srcOrd="0" destOrd="0" parTransId="{88F51711-4A70-4B35-B6F3-3B4348B4C6E6}" sibTransId="{79D5AE1F-BDC7-41AE-9E56-EEA4E402894D}"/>
    <dgm:cxn modelId="{EDDECE64-3C25-4623-9D23-6B44AE6DCCE1}" type="presOf" srcId="{C33D1CAC-3A8F-4721-9862-71A40EFC0D3D}" destId="{CAC8E124-C12B-47EC-A746-F6F40EBA8ACB}" srcOrd="0" destOrd="0" presId="urn:microsoft.com/office/officeart/2018/2/layout/IconLabelList"/>
    <dgm:cxn modelId="{BD06FA4E-35B9-417C-A682-D8ABC9E6BCFB}" type="presOf" srcId="{6B7F442B-C5C3-49E2-8EAD-04EA9EE91E5D}" destId="{63275F02-1057-4BD6-9099-E3332497F0DC}" srcOrd="0" destOrd="0" presId="urn:microsoft.com/office/officeart/2018/2/layout/IconLabelList"/>
    <dgm:cxn modelId="{B4C7C872-7B22-40D0-98D1-51E2B3E68D32}" type="presOf" srcId="{4328E301-3AD3-4353-AEEF-A1DA25B76AC3}" destId="{333FFD74-A2BE-43E6-95B1-D93436047113}" srcOrd="0" destOrd="0" presId="urn:microsoft.com/office/officeart/2018/2/layout/IconLabelList"/>
    <dgm:cxn modelId="{02AF88FC-6257-4B1D-9697-588B07F7C5EC}" srcId="{6B7F442B-C5C3-49E2-8EAD-04EA9EE91E5D}" destId="{4328E301-3AD3-4353-AEEF-A1DA25B76AC3}" srcOrd="1" destOrd="0" parTransId="{388DFB40-A55C-4973-9CCD-48B3D531AC6C}" sibTransId="{83B7B6C2-5F00-40DF-ABEF-4E3DC0920C0A}"/>
    <dgm:cxn modelId="{F103624D-3CB5-405F-B7E4-52D10A75DDC4}" type="presParOf" srcId="{63275F02-1057-4BD6-9099-E3332497F0DC}" destId="{1F07A910-5BD3-4DAF-B6D7-4F034E2A0669}" srcOrd="0" destOrd="0" presId="urn:microsoft.com/office/officeart/2018/2/layout/IconLabelList"/>
    <dgm:cxn modelId="{F527D760-D52A-4A74-9627-A5BEFC47A8A8}" type="presParOf" srcId="{1F07A910-5BD3-4DAF-B6D7-4F034E2A0669}" destId="{1EF5EE3D-7546-4A56-A2B8-9C7581D5BB7C}" srcOrd="0" destOrd="0" presId="urn:microsoft.com/office/officeart/2018/2/layout/IconLabelList"/>
    <dgm:cxn modelId="{964BB061-05C4-4654-A976-910FA127B291}" type="presParOf" srcId="{1F07A910-5BD3-4DAF-B6D7-4F034E2A0669}" destId="{03E1D2F4-C603-4AAA-8D9E-AB96F9CBFF40}" srcOrd="1" destOrd="0" presId="urn:microsoft.com/office/officeart/2018/2/layout/IconLabelList"/>
    <dgm:cxn modelId="{9F77E8C2-93EF-40EF-8FB9-599F025447BB}" type="presParOf" srcId="{1F07A910-5BD3-4DAF-B6D7-4F034E2A0669}" destId="{CAC8E124-C12B-47EC-A746-F6F40EBA8ACB}" srcOrd="2" destOrd="0" presId="urn:microsoft.com/office/officeart/2018/2/layout/IconLabelList"/>
    <dgm:cxn modelId="{76C2D9BD-3E45-4D81-8E6A-3F0AB2AB54FD}" type="presParOf" srcId="{63275F02-1057-4BD6-9099-E3332497F0DC}" destId="{DC147A85-E121-45C6-9616-C1342EB792FB}" srcOrd="1" destOrd="0" presId="urn:microsoft.com/office/officeart/2018/2/layout/IconLabelList"/>
    <dgm:cxn modelId="{6D91E1FB-2A94-463B-9025-0A12E83FFC75}" type="presParOf" srcId="{63275F02-1057-4BD6-9099-E3332497F0DC}" destId="{D2A99E6F-6C73-46B3-A0CC-F0020C417ED6}" srcOrd="2" destOrd="0" presId="urn:microsoft.com/office/officeart/2018/2/layout/IconLabelList"/>
    <dgm:cxn modelId="{BDD6C9D2-8CEF-4BDB-A275-18BC212ADA29}" type="presParOf" srcId="{D2A99E6F-6C73-46B3-A0CC-F0020C417ED6}" destId="{FCAD16C0-0458-46F1-8FF6-0CAB20EDD8C7}" srcOrd="0" destOrd="0" presId="urn:microsoft.com/office/officeart/2018/2/layout/IconLabelList"/>
    <dgm:cxn modelId="{E9260F0D-DF4E-45A6-BBAA-F9CFD816C465}" type="presParOf" srcId="{D2A99E6F-6C73-46B3-A0CC-F0020C417ED6}" destId="{129D8F65-1FE7-46B4-ADD5-580C23916091}" srcOrd="1" destOrd="0" presId="urn:microsoft.com/office/officeart/2018/2/layout/IconLabelList"/>
    <dgm:cxn modelId="{686B8DE4-CE24-4298-8136-4E66DF4B26E4}" type="presParOf" srcId="{D2A99E6F-6C73-46B3-A0CC-F0020C417ED6}" destId="{333FFD74-A2BE-43E6-95B1-D9343604711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563F3C-DBC7-420B-9162-C8AC16028179}"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EB4476F-9B68-47D7-9730-890689A061C2}">
      <dgm:prSet custT="1"/>
      <dgm:spPr/>
      <dgm:t>
        <a:bodyPr/>
        <a:lstStyle/>
        <a:p>
          <a:pPr>
            <a:lnSpc>
              <a:spcPct val="100000"/>
            </a:lnSpc>
            <a:defRPr cap="all"/>
          </a:pPr>
          <a:r>
            <a:rPr lang="en-GB" sz="2400" cap="none" dirty="0">
              <a:solidFill>
                <a:srgbClr val="FFFFEE"/>
              </a:solidFill>
            </a:rPr>
            <a:t>Guidance</a:t>
          </a:r>
          <a:endParaRPr lang="en-US" sz="2400" cap="none" dirty="0">
            <a:solidFill>
              <a:srgbClr val="FFFFEE"/>
            </a:solidFill>
          </a:endParaRPr>
        </a:p>
      </dgm:t>
    </dgm:pt>
    <dgm:pt modelId="{8CA9F321-0129-4D96-9C60-F9C5F6DE50A4}" type="parTrans" cxnId="{B9D64ECA-1D98-4B4C-ABC9-F2BBE38BB2FD}">
      <dgm:prSet/>
      <dgm:spPr/>
      <dgm:t>
        <a:bodyPr/>
        <a:lstStyle/>
        <a:p>
          <a:endParaRPr lang="en-US" sz="1800" dirty="0">
            <a:solidFill>
              <a:srgbClr val="FFFFEE"/>
            </a:solidFill>
          </a:endParaRPr>
        </a:p>
      </dgm:t>
    </dgm:pt>
    <dgm:pt modelId="{D6BCC244-9022-4F18-A7B2-98E4D1CA8949}" type="sibTrans" cxnId="{B9D64ECA-1D98-4B4C-ABC9-F2BBE38BB2FD}">
      <dgm:prSet/>
      <dgm:spPr/>
      <dgm:t>
        <a:bodyPr/>
        <a:lstStyle/>
        <a:p>
          <a:endParaRPr lang="en-US" sz="1800" dirty="0">
            <a:solidFill>
              <a:srgbClr val="FFFFEE"/>
            </a:solidFill>
          </a:endParaRPr>
        </a:p>
      </dgm:t>
    </dgm:pt>
    <dgm:pt modelId="{475BE256-D51D-4AEF-961B-F3142CD92DE5}">
      <dgm:prSet custT="1"/>
      <dgm:spPr/>
      <dgm:t>
        <a:bodyPr/>
        <a:lstStyle/>
        <a:p>
          <a:pPr>
            <a:lnSpc>
              <a:spcPct val="100000"/>
            </a:lnSpc>
            <a:defRPr cap="all"/>
          </a:pPr>
          <a:r>
            <a:rPr lang="en-GB" sz="2400" cap="none" dirty="0">
              <a:solidFill>
                <a:srgbClr val="FFFFEE"/>
              </a:solidFill>
            </a:rPr>
            <a:t>Process</a:t>
          </a:r>
          <a:endParaRPr lang="en-US" sz="2400" cap="none" dirty="0">
            <a:solidFill>
              <a:srgbClr val="FFFFEE"/>
            </a:solidFill>
          </a:endParaRPr>
        </a:p>
      </dgm:t>
    </dgm:pt>
    <dgm:pt modelId="{7E616E2E-CC27-49D4-B4DB-F40A2F52529F}" type="parTrans" cxnId="{E4E3A1AF-7041-40CE-A4AF-8CAC34189724}">
      <dgm:prSet/>
      <dgm:spPr/>
      <dgm:t>
        <a:bodyPr/>
        <a:lstStyle/>
        <a:p>
          <a:endParaRPr lang="en-US" sz="1800" dirty="0">
            <a:solidFill>
              <a:srgbClr val="FFFFEE"/>
            </a:solidFill>
          </a:endParaRPr>
        </a:p>
      </dgm:t>
    </dgm:pt>
    <dgm:pt modelId="{C56F0803-3BB0-450D-B469-A9C3A0C3B5F8}" type="sibTrans" cxnId="{E4E3A1AF-7041-40CE-A4AF-8CAC34189724}">
      <dgm:prSet/>
      <dgm:spPr/>
      <dgm:t>
        <a:bodyPr/>
        <a:lstStyle/>
        <a:p>
          <a:endParaRPr lang="en-US" sz="1800" dirty="0">
            <a:solidFill>
              <a:srgbClr val="FFFFEE"/>
            </a:solidFill>
          </a:endParaRPr>
        </a:p>
      </dgm:t>
    </dgm:pt>
    <dgm:pt modelId="{7C02BA5C-1102-435F-8B53-6FEF5D48F7BA}">
      <dgm:prSet custT="1"/>
      <dgm:spPr/>
      <dgm:t>
        <a:bodyPr/>
        <a:lstStyle/>
        <a:p>
          <a:pPr>
            <a:lnSpc>
              <a:spcPct val="100000"/>
            </a:lnSpc>
            <a:defRPr cap="all"/>
          </a:pPr>
          <a:r>
            <a:rPr lang="en-GB" sz="2400" cap="none" dirty="0">
              <a:solidFill>
                <a:srgbClr val="FFFFEE"/>
              </a:solidFill>
            </a:rPr>
            <a:t>Example</a:t>
          </a:r>
          <a:endParaRPr lang="en-US" sz="2400" cap="none" dirty="0">
            <a:solidFill>
              <a:srgbClr val="FFFFEE"/>
            </a:solidFill>
          </a:endParaRPr>
        </a:p>
      </dgm:t>
    </dgm:pt>
    <dgm:pt modelId="{FA8F7724-9766-40ED-BAF2-41035A295F82}" type="parTrans" cxnId="{5F2CA786-49F0-4A9D-A175-4E229B771446}">
      <dgm:prSet/>
      <dgm:spPr/>
      <dgm:t>
        <a:bodyPr/>
        <a:lstStyle/>
        <a:p>
          <a:endParaRPr lang="en-US" sz="1800" dirty="0">
            <a:solidFill>
              <a:srgbClr val="FFFFEE"/>
            </a:solidFill>
          </a:endParaRPr>
        </a:p>
      </dgm:t>
    </dgm:pt>
    <dgm:pt modelId="{E36CC5F1-A18C-4ED0-BE09-50E1DC629AE9}" type="sibTrans" cxnId="{5F2CA786-49F0-4A9D-A175-4E229B771446}">
      <dgm:prSet/>
      <dgm:spPr/>
      <dgm:t>
        <a:bodyPr/>
        <a:lstStyle/>
        <a:p>
          <a:endParaRPr lang="en-US" sz="1800" dirty="0">
            <a:solidFill>
              <a:srgbClr val="FFFFEE"/>
            </a:solidFill>
          </a:endParaRPr>
        </a:p>
      </dgm:t>
    </dgm:pt>
    <dgm:pt modelId="{2C0E3D11-ACB6-464F-89FC-0539B46D53FD}">
      <dgm:prSet custT="1"/>
      <dgm:spPr/>
      <dgm:t>
        <a:bodyPr/>
        <a:lstStyle/>
        <a:p>
          <a:pPr>
            <a:lnSpc>
              <a:spcPct val="100000"/>
            </a:lnSpc>
            <a:defRPr cap="all"/>
          </a:pPr>
          <a:r>
            <a:rPr lang="en-GB" sz="2400" cap="none" dirty="0">
              <a:solidFill>
                <a:srgbClr val="FFFFEE"/>
              </a:solidFill>
            </a:rPr>
            <a:t>Description</a:t>
          </a:r>
          <a:endParaRPr lang="en-US" sz="2400" cap="none" dirty="0">
            <a:solidFill>
              <a:srgbClr val="FFFFEE"/>
            </a:solidFill>
          </a:endParaRPr>
        </a:p>
      </dgm:t>
    </dgm:pt>
    <dgm:pt modelId="{36E85952-46B5-4073-861E-F226DE951F7B}" type="parTrans" cxnId="{1AC81F41-EF66-48D8-8EE9-6D625247294D}">
      <dgm:prSet/>
      <dgm:spPr/>
      <dgm:t>
        <a:bodyPr/>
        <a:lstStyle/>
        <a:p>
          <a:endParaRPr lang="en-US" sz="1800" dirty="0">
            <a:solidFill>
              <a:srgbClr val="FFFFEE"/>
            </a:solidFill>
          </a:endParaRPr>
        </a:p>
      </dgm:t>
    </dgm:pt>
    <dgm:pt modelId="{5FD66DD1-A08B-4D53-8DF1-AD266E0E5982}" type="sibTrans" cxnId="{1AC81F41-EF66-48D8-8EE9-6D625247294D}">
      <dgm:prSet/>
      <dgm:spPr/>
      <dgm:t>
        <a:bodyPr/>
        <a:lstStyle/>
        <a:p>
          <a:endParaRPr lang="en-US" sz="1800" dirty="0">
            <a:solidFill>
              <a:srgbClr val="FFFFEE"/>
            </a:solidFill>
          </a:endParaRPr>
        </a:p>
      </dgm:t>
    </dgm:pt>
    <dgm:pt modelId="{3879C7A3-0286-46DA-8715-AB88CB7C9B30}" type="pres">
      <dgm:prSet presAssocID="{2B563F3C-DBC7-420B-9162-C8AC16028179}" presName="root" presStyleCnt="0">
        <dgm:presLayoutVars>
          <dgm:dir/>
          <dgm:resizeHandles val="exact"/>
        </dgm:presLayoutVars>
      </dgm:prSet>
      <dgm:spPr/>
    </dgm:pt>
    <dgm:pt modelId="{22DFFFA8-ACC2-4C9A-A4D6-AF4363C7C4AB}" type="pres">
      <dgm:prSet presAssocID="{7EB4476F-9B68-47D7-9730-890689A061C2}" presName="compNode" presStyleCnt="0"/>
      <dgm:spPr/>
    </dgm:pt>
    <dgm:pt modelId="{475D35E6-FC49-447B-BBFC-48E360E5A66D}" type="pres">
      <dgm:prSet presAssocID="{7EB4476F-9B68-47D7-9730-890689A061C2}" presName="iconBgRect" presStyleLbl="bgShp" presStyleIdx="0" presStyleCnt="4"/>
      <dgm:spPr>
        <a:solidFill>
          <a:srgbClr val="00131D"/>
        </a:solidFill>
        <a:ln w="38100">
          <a:solidFill>
            <a:schemeClr val="accent2"/>
          </a:solidFill>
        </a:ln>
      </dgm:spPr>
    </dgm:pt>
    <dgm:pt modelId="{513389DA-7D5C-41A4-BE10-00CB371B924F}" type="pres">
      <dgm:prSet presAssocID="{7EB4476F-9B68-47D7-9730-890689A061C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pair"/>
        </a:ext>
      </dgm:extLst>
    </dgm:pt>
    <dgm:pt modelId="{9E3C0A0F-4DAA-4DF6-906C-568B331BC065}" type="pres">
      <dgm:prSet presAssocID="{7EB4476F-9B68-47D7-9730-890689A061C2}" presName="spaceRect" presStyleCnt="0"/>
      <dgm:spPr/>
    </dgm:pt>
    <dgm:pt modelId="{3F87A832-1200-4F4E-90C8-55D79974662E}" type="pres">
      <dgm:prSet presAssocID="{7EB4476F-9B68-47D7-9730-890689A061C2}" presName="textRect" presStyleLbl="revTx" presStyleIdx="0" presStyleCnt="4">
        <dgm:presLayoutVars>
          <dgm:chMax val="1"/>
          <dgm:chPref val="1"/>
        </dgm:presLayoutVars>
      </dgm:prSet>
      <dgm:spPr/>
    </dgm:pt>
    <dgm:pt modelId="{5AF837D9-C3A7-41F6-9ABA-94B989C6741D}" type="pres">
      <dgm:prSet presAssocID="{D6BCC244-9022-4F18-A7B2-98E4D1CA8949}" presName="sibTrans" presStyleCnt="0"/>
      <dgm:spPr/>
    </dgm:pt>
    <dgm:pt modelId="{307BB08D-A5E0-4934-A057-480AED970E88}" type="pres">
      <dgm:prSet presAssocID="{475BE256-D51D-4AEF-961B-F3142CD92DE5}" presName="compNode" presStyleCnt="0"/>
      <dgm:spPr/>
    </dgm:pt>
    <dgm:pt modelId="{C5E3FB4C-59B6-406A-AF6F-92597EB22F2A}" type="pres">
      <dgm:prSet presAssocID="{475BE256-D51D-4AEF-961B-F3142CD92DE5}" presName="iconBgRect" presStyleLbl="bgShp" presStyleIdx="1" presStyleCnt="4"/>
      <dgm:spPr>
        <a:solidFill>
          <a:srgbClr val="00131D"/>
        </a:solidFill>
        <a:ln w="38100">
          <a:solidFill>
            <a:schemeClr val="accent2"/>
          </a:solidFill>
        </a:ln>
      </dgm:spPr>
    </dgm:pt>
    <dgm:pt modelId="{4D54F397-F712-4BE7-900E-32A3B9AF93C2}" type="pres">
      <dgm:prSet presAssocID="{475BE256-D51D-4AEF-961B-F3142CD92DE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sign"/>
        </a:ext>
      </dgm:extLst>
    </dgm:pt>
    <dgm:pt modelId="{496D1911-5461-4CF4-A360-0FBC64D020AC}" type="pres">
      <dgm:prSet presAssocID="{475BE256-D51D-4AEF-961B-F3142CD92DE5}" presName="spaceRect" presStyleCnt="0"/>
      <dgm:spPr/>
    </dgm:pt>
    <dgm:pt modelId="{7DFA6CCF-D3BD-40EC-B2FB-8346AE970E20}" type="pres">
      <dgm:prSet presAssocID="{475BE256-D51D-4AEF-961B-F3142CD92DE5}" presName="textRect" presStyleLbl="revTx" presStyleIdx="1" presStyleCnt="4">
        <dgm:presLayoutVars>
          <dgm:chMax val="1"/>
          <dgm:chPref val="1"/>
        </dgm:presLayoutVars>
      </dgm:prSet>
      <dgm:spPr/>
    </dgm:pt>
    <dgm:pt modelId="{50BEA1F0-43A4-45D6-A320-02507149B5AE}" type="pres">
      <dgm:prSet presAssocID="{C56F0803-3BB0-450D-B469-A9C3A0C3B5F8}" presName="sibTrans" presStyleCnt="0"/>
      <dgm:spPr/>
    </dgm:pt>
    <dgm:pt modelId="{D65057B0-A37C-425E-9EC9-416B73D2EC18}" type="pres">
      <dgm:prSet presAssocID="{7C02BA5C-1102-435F-8B53-6FEF5D48F7BA}" presName="compNode" presStyleCnt="0"/>
      <dgm:spPr/>
    </dgm:pt>
    <dgm:pt modelId="{8BA5C3CC-ECBA-4776-97FC-422BC9F7454E}" type="pres">
      <dgm:prSet presAssocID="{7C02BA5C-1102-435F-8B53-6FEF5D48F7BA}" presName="iconBgRect" presStyleLbl="bgShp" presStyleIdx="2" presStyleCnt="4"/>
      <dgm:spPr>
        <a:solidFill>
          <a:srgbClr val="00131D"/>
        </a:solidFill>
        <a:ln w="38100">
          <a:solidFill>
            <a:schemeClr val="accent2"/>
          </a:solidFill>
        </a:ln>
      </dgm:spPr>
    </dgm:pt>
    <dgm:pt modelId="{86FFF045-FA38-41E8-BED5-93868300114B}" type="pres">
      <dgm:prSet presAssocID="{7C02BA5C-1102-435F-8B53-6FEF5D48F7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ke"/>
        </a:ext>
      </dgm:extLst>
    </dgm:pt>
    <dgm:pt modelId="{C25DBE97-F1C3-45D4-8792-436FE3E032B1}" type="pres">
      <dgm:prSet presAssocID="{7C02BA5C-1102-435F-8B53-6FEF5D48F7BA}" presName="spaceRect" presStyleCnt="0"/>
      <dgm:spPr/>
    </dgm:pt>
    <dgm:pt modelId="{D91AF9FE-6C3B-4575-B24F-A148F04ACAB4}" type="pres">
      <dgm:prSet presAssocID="{7C02BA5C-1102-435F-8B53-6FEF5D48F7BA}" presName="textRect" presStyleLbl="revTx" presStyleIdx="2" presStyleCnt="4">
        <dgm:presLayoutVars>
          <dgm:chMax val="1"/>
          <dgm:chPref val="1"/>
        </dgm:presLayoutVars>
      </dgm:prSet>
      <dgm:spPr/>
    </dgm:pt>
    <dgm:pt modelId="{3CB9A1EF-A0BD-4B23-9362-74E4C494F3F1}" type="pres">
      <dgm:prSet presAssocID="{E36CC5F1-A18C-4ED0-BE09-50E1DC629AE9}" presName="sibTrans" presStyleCnt="0"/>
      <dgm:spPr/>
    </dgm:pt>
    <dgm:pt modelId="{ABBFF629-3C34-4153-AF8D-46D210B24935}" type="pres">
      <dgm:prSet presAssocID="{2C0E3D11-ACB6-464F-89FC-0539B46D53FD}" presName="compNode" presStyleCnt="0"/>
      <dgm:spPr/>
    </dgm:pt>
    <dgm:pt modelId="{69465C51-5028-43FC-9E54-93EA25AF8C19}" type="pres">
      <dgm:prSet presAssocID="{2C0E3D11-ACB6-464F-89FC-0539B46D53FD}" presName="iconBgRect" presStyleLbl="bgShp" presStyleIdx="3" presStyleCnt="4"/>
      <dgm:spPr>
        <a:solidFill>
          <a:srgbClr val="00131D"/>
        </a:solidFill>
        <a:ln w="38100">
          <a:solidFill>
            <a:schemeClr val="accent2"/>
          </a:solidFill>
        </a:ln>
      </dgm:spPr>
    </dgm:pt>
    <dgm:pt modelId="{FB2959F6-8C3A-4092-BC20-91B1B1585714}" type="pres">
      <dgm:prSet presAssocID="{2C0E3D11-ACB6-464F-89FC-0539B46D53F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mwork"/>
        </a:ext>
      </dgm:extLst>
    </dgm:pt>
    <dgm:pt modelId="{81AF88AB-F0D1-4899-82D3-0F89DC3287A8}" type="pres">
      <dgm:prSet presAssocID="{2C0E3D11-ACB6-464F-89FC-0539B46D53FD}" presName="spaceRect" presStyleCnt="0"/>
      <dgm:spPr/>
    </dgm:pt>
    <dgm:pt modelId="{4FA98D48-6D53-4F23-8A65-1051EC7C1ECF}" type="pres">
      <dgm:prSet presAssocID="{2C0E3D11-ACB6-464F-89FC-0539B46D53FD}" presName="textRect" presStyleLbl="revTx" presStyleIdx="3" presStyleCnt="4">
        <dgm:presLayoutVars>
          <dgm:chMax val="1"/>
          <dgm:chPref val="1"/>
        </dgm:presLayoutVars>
      </dgm:prSet>
      <dgm:spPr/>
    </dgm:pt>
  </dgm:ptLst>
  <dgm:cxnLst>
    <dgm:cxn modelId="{76C46A01-F20F-42A8-8A77-2518ED82DE98}" type="presOf" srcId="{7C02BA5C-1102-435F-8B53-6FEF5D48F7BA}" destId="{D91AF9FE-6C3B-4575-B24F-A148F04ACAB4}" srcOrd="0" destOrd="0" presId="urn:microsoft.com/office/officeart/2018/5/layout/IconCircleLabelList"/>
    <dgm:cxn modelId="{1AC81F41-EF66-48D8-8EE9-6D625247294D}" srcId="{2B563F3C-DBC7-420B-9162-C8AC16028179}" destId="{2C0E3D11-ACB6-464F-89FC-0539B46D53FD}" srcOrd="3" destOrd="0" parTransId="{36E85952-46B5-4073-861E-F226DE951F7B}" sibTransId="{5FD66DD1-A08B-4D53-8DF1-AD266E0E5982}"/>
    <dgm:cxn modelId="{A5757780-AEF1-4898-BCC2-0024761483C1}" type="presOf" srcId="{2C0E3D11-ACB6-464F-89FC-0539B46D53FD}" destId="{4FA98D48-6D53-4F23-8A65-1051EC7C1ECF}" srcOrd="0" destOrd="0" presId="urn:microsoft.com/office/officeart/2018/5/layout/IconCircleLabelList"/>
    <dgm:cxn modelId="{D1218385-2D3D-42B1-9421-E387D6C741C8}" type="presOf" srcId="{475BE256-D51D-4AEF-961B-F3142CD92DE5}" destId="{7DFA6CCF-D3BD-40EC-B2FB-8346AE970E20}" srcOrd="0" destOrd="0" presId="urn:microsoft.com/office/officeart/2018/5/layout/IconCircleLabelList"/>
    <dgm:cxn modelId="{5F2CA786-49F0-4A9D-A175-4E229B771446}" srcId="{2B563F3C-DBC7-420B-9162-C8AC16028179}" destId="{7C02BA5C-1102-435F-8B53-6FEF5D48F7BA}" srcOrd="2" destOrd="0" parTransId="{FA8F7724-9766-40ED-BAF2-41035A295F82}" sibTransId="{E36CC5F1-A18C-4ED0-BE09-50E1DC629AE9}"/>
    <dgm:cxn modelId="{E4E3A1AF-7041-40CE-A4AF-8CAC34189724}" srcId="{2B563F3C-DBC7-420B-9162-C8AC16028179}" destId="{475BE256-D51D-4AEF-961B-F3142CD92DE5}" srcOrd="1" destOrd="0" parTransId="{7E616E2E-CC27-49D4-B4DB-F40A2F52529F}" sibTransId="{C56F0803-3BB0-450D-B469-A9C3A0C3B5F8}"/>
    <dgm:cxn modelId="{1F7F5AC5-2DEB-4BF3-BAC6-1F0F6A1E4FBA}" type="presOf" srcId="{7EB4476F-9B68-47D7-9730-890689A061C2}" destId="{3F87A832-1200-4F4E-90C8-55D79974662E}" srcOrd="0" destOrd="0" presId="urn:microsoft.com/office/officeart/2018/5/layout/IconCircleLabelList"/>
    <dgm:cxn modelId="{B9D64ECA-1D98-4B4C-ABC9-F2BBE38BB2FD}" srcId="{2B563F3C-DBC7-420B-9162-C8AC16028179}" destId="{7EB4476F-9B68-47D7-9730-890689A061C2}" srcOrd="0" destOrd="0" parTransId="{8CA9F321-0129-4D96-9C60-F9C5F6DE50A4}" sibTransId="{D6BCC244-9022-4F18-A7B2-98E4D1CA8949}"/>
    <dgm:cxn modelId="{B1086CD1-7E8D-4292-BE20-EF4CDBB47DF7}" type="presOf" srcId="{2B563F3C-DBC7-420B-9162-C8AC16028179}" destId="{3879C7A3-0286-46DA-8715-AB88CB7C9B30}" srcOrd="0" destOrd="0" presId="urn:microsoft.com/office/officeart/2018/5/layout/IconCircleLabelList"/>
    <dgm:cxn modelId="{275411BE-C33C-42DA-B9B7-105E9B1D0692}" type="presParOf" srcId="{3879C7A3-0286-46DA-8715-AB88CB7C9B30}" destId="{22DFFFA8-ACC2-4C9A-A4D6-AF4363C7C4AB}" srcOrd="0" destOrd="0" presId="urn:microsoft.com/office/officeart/2018/5/layout/IconCircleLabelList"/>
    <dgm:cxn modelId="{C3B6E95F-B3CC-41FD-85FB-F7B824B91165}" type="presParOf" srcId="{22DFFFA8-ACC2-4C9A-A4D6-AF4363C7C4AB}" destId="{475D35E6-FC49-447B-BBFC-48E360E5A66D}" srcOrd="0" destOrd="0" presId="urn:microsoft.com/office/officeart/2018/5/layout/IconCircleLabelList"/>
    <dgm:cxn modelId="{8C3E6A8A-300E-45C3-9EF3-3519725F26D8}" type="presParOf" srcId="{22DFFFA8-ACC2-4C9A-A4D6-AF4363C7C4AB}" destId="{513389DA-7D5C-41A4-BE10-00CB371B924F}" srcOrd="1" destOrd="0" presId="urn:microsoft.com/office/officeart/2018/5/layout/IconCircleLabelList"/>
    <dgm:cxn modelId="{8308CB75-BFB9-4C07-983D-E2D98D5F1E07}" type="presParOf" srcId="{22DFFFA8-ACC2-4C9A-A4D6-AF4363C7C4AB}" destId="{9E3C0A0F-4DAA-4DF6-906C-568B331BC065}" srcOrd="2" destOrd="0" presId="urn:microsoft.com/office/officeart/2018/5/layout/IconCircleLabelList"/>
    <dgm:cxn modelId="{0C65F6D7-01BD-4117-8484-A48A92BA4B8B}" type="presParOf" srcId="{22DFFFA8-ACC2-4C9A-A4D6-AF4363C7C4AB}" destId="{3F87A832-1200-4F4E-90C8-55D79974662E}" srcOrd="3" destOrd="0" presId="urn:microsoft.com/office/officeart/2018/5/layout/IconCircleLabelList"/>
    <dgm:cxn modelId="{772E0C26-FB29-4166-88FE-B4EE58E94D03}" type="presParOf" srcId="{3879C7A3-0286-46DA-8715-AB88CB7C9B30}" destId="{5AF837D9-C3A7-41F6-9ABA-94B989C6741D}" srcOrd="1" destOrd="0" presId="urn:microsoft.com/office/officeart/2018/5/layout/IconCircleLabelList"/>
    <dgm:cxn modelId="{B4B354D6-5230-486E-B174-4BE869A347C7}" type="presParOf" srcId="{3879C7A3-0286-46DA-8715-AB88CB7C9B30}" destId="{307BB08D-A5E0-4934-A057-480AED970E88}" srcOrd="2" destOrd="0" presId="urn:microsoft.com/office/officeart/2018/5/layout/IconCircleLabelList"/>
    <dgm:cxn modelId="{C056E029-6922-43F3-B1FB-EED48135D6DD}" type="presParOf" srcId="{307BB08D-A5E0-4934-A057-480AED970E88}" destId="{C5E3FB4C-59B6-406A-AF6F-92597EB22F2A}" srcOrd="0" destOrd="0" presId="urn:microsoft.com/office/officeart/2018/5/layout/IconCircleLabelList"/>
    <dgm:cxn modelId="{DEF6C825-974F-4FE9-835E-8B36E687F0CD}" type="presParOf" srcId="{307BB08D-A5E0-4934-A057-480AED970E88}" destId="{4D54F397-F712-4BE7-900E-32A3B9AF93C2}" srcOrd="1" destOrd="0" presId="urn:microsoft.com/office/officeart/2018/5/layout/IconCircleLabelList"/>
    <dgm:cxn modelId="{D45CDD45-8CF1-4469-94F2-8C3F0D3502D1}" type="presParOf" srcId="{307BB08D-A5E0-4934-A057-480AED970E88}" destId="{496D1911-5461-4CF4-A360-0FBC64D020AC}" srcOrd="2" destOrd="0" presId="urn:microsoft.com/office/officeart/2018/5/layout/IconCircleLabelList"/>
    <dgm:cxn modelId="{A6F3FDF8-0C03-412E-ACFA-440A30C1680C}" type="presParOf" srcId="{307BB08D-A5E0-4934-A057-480AED970E88}" destId="{7DFA6CCF-D3BD-40EC-B2FB-8346AE970E20}" srcOrd="3" destOrd="0" presId="urn:microsoft.com/office/officeart/2018/5/layout/IconCircleLabelList"/>
    <dgm:cxn modelId="{3F0D389D-24B9-41AA-A7AC-6F7F5E8000F9}" type="presParOf" srcId="{3879C7A3-0286-46DA-8715-AB88CB7C9B30}" destId="{50BEA1F0-43A4-45D6-A320-02507149B5AE}" srcOrd="3" destOrd="0" presId="urn:microsoft.com/office/officeart/2018/5/layout/IconCircleLabelList"/>
    <dgm:cxn modelId="{CCFB6462-0241-47F5-B83B-BF42CA057A41}" type="presParOf" srcId="{3879C7A3-0286-46DA-8715-AB88CB7C9B30}" destId="{D65057B0-A37C-425E-9EC9-416B73D2EC18}" srcOrd="4" destOrd="0" presId="urn:microsoft.com/office/officeart/2018/5/layout/IconCircleLabelList"/>
    <dgm:cxn modelId="{E287DB8A-5B84-4B3D-9A72-B1CFF2A452FB}" type="presParOf" srcId="{D65057B0-A37C-425E-9EC9-416B73D2EC18}" destId="{8BA5C3CC-ECBA-4776-97FC-422BC9F7454E}" srcOrd="0" destOrd="0" presId="urn:microsoft.com/office/officeart/2018/5/layout/IconCircleLabelList"/>
    <dgm:cxn modelId="{62735CC4-E142-468D-8198-D65863743AA9}" type="presParOf" srcId="{D65057B0-A37C-425E-9EC9-416B73D2EC18}" destId="{86FFF045-FA38-41E8-BED5-93868300114B}" srcOrd="1" destOrd="0" presId="urn:microsoft.com/office/officeart/2018/5/layout/IconCircleLabelList"/>
    <dgm:cxn modelId="{0BFED2AE-1863-4C14-AB8F-DC6CD89F6F8D}" type="presParOf" srcId="{D65057B0-A37C-425E-9EC9-416B73D2EC18}" destId="{C25DBE97-F1C3-45D4-8792-436FE3E032B1}" srcOrd="2" destOrd="0" presId="urn:microsoft.com/office/officeart/2018/5/layout/IconCircleLabelList"/>
    <dgm:cxn modelId="{DC571D76-CE3F-4457-85F0-579422835627}" type="presParOf" srcId="{D65057B0-A37C-425E-9EC9-416B73D2EC18}" destId="{D91AF9FE-6C3B-4575-B24F-A148F04ACAB4}" srcOrd="3" destOrd="0" presId="urn:microsoft.com/office/officeart/2018/5/layout/IconCircleLabelList"/>
    <dgm:cxn modelId="{290FC599-1EA8-4C9F-A922-6134097BD2E9}" type="presParOf" srcId="{3879C7A3-0286-46DA-8715-AB88CB7C9B30}" destId="{3CB9A1EF-A0BD-4B23-9362-74E4C494F3F1}" srcOrd="5" destOrd="0" presId="urn:microsoft.com/office/officeart/2018/5/layout/IconCircleLabelList"/>
    <dgm:cxn modelId="{7560BB18-073F-4F05-BEB1-B890B4CA523A}" type="presParOf" srcId="{3879C7A3-0286-46DA-8715-AB88CB7C9B30}" destId="{ABBFF629-3C34-4153-AF8D-46D210B24935}" srcOrd="6" destOrd="0" presId="urn:microsoft.com/office/officeart/2018/5/layout/IconCircleLabelList"/>
    <dgm:cxn modelId="{7E3920FA-0F8E-4B7D-9C4B-A1D1624EE2FF}" type="presParOf" srcId="{ABBFF629-3C34-4153-AF8D-46D210B24935}" destId="{69465C51-5028-43FC-9E54-93EA25AF8C19}" srcOrd="0" destOrd="0" presId="urn:microsoft.com/office/officeart/2018/5/layout/IconCircleLabelList"/>
    <dgm:cxn modelId="{8661858B-4264-45AF-999B-FD5CF64D5A40}" type="presParOf" srcId="{ABBFF629-3C34-4153-AF8D-46D210B24935}" destId="{FB2959F6-8C3A-4092-BC20-91B1B1585714}" srcOrd="1" destOrd="0" presId="urn:microsoft.com/office/officeart/2018/5/layout/IconCircleLabelList"/>
    <dgm:cxn modelId="{76F49B6B-D95D-4128-A83D-0531446B9F2E}" type="presParOf" srcId="{ABBFF629-3C34-4153-AF8D-46D210B24935}" destId="{81AF88AB-F0D1-4899-82D3-0F89DC3287A8}" srcOrd="2" destOrd="0" presId="urn:microsoft.com/office/officeart/2018/5/layout/IconCircleLabelList"/>
    <dgm:cxn modelId="{5061DFFB-DB41-4A99-A3E1-26A175212047}" type="presParOf" srcId="{ABBFF629-3C34-4153-AF8D-46D210B24935}" destId="{4FA98D48-6D53-4F23-8A65-1051EC7C1EC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F25B2D9-1056-4C69-8A46-EB727EE0D95A}" type="doc">
      <dgm:prSet loTypeId="urn:microsoft.com/office/officeart/2016/7/layout/VerticalDownArrowProcess" loCatId="process" qsTypeId="urn:microsoft.com/office/officeart/2005/8/quickstyle/simple1" qsCatId="simple" csTypeId="urn:microsoft.com/office/officeart/2005/8/colors/accent1_2" csCatId="accent1" phldr="1"/>
      <dgm:spPr/>
      <dgm:t>
        <a:bodyPr/>
        <a:lstStyle/>
        <a:p>
          <a:endParaRPr lang="en-US"/>
        </a:p>
      </dgm:t>
    </dgm:pt>
    <dgm:pt modelId="{4AAF0163-8FA0-45E8-B5F3-080AECD3B54E}">
      <dgm:prSet custT="1"/>
      <dgm:spPr>
        <a:solidFill>
          <a:schemeClr val="tx1"/>
        </a:solidFill>
        <a:ln>
          <a:solidFill>
            <a:schemeClr val="accent1"/>
          </a:solidFill>
        </a:ln>
      </dgm:spPr>
      <dgm:t>
        <a:bodyPr/>
        <a:lstStyle/>
        <a:p>
          <a:pPr algn="l"/>
          <a:r>
            <a:rPr lang="en-US" sz="2000" b="1" dirty="0">
              <a:solidFill>
                <a:schemeClr val="bg2"/>
              </a:solidFill>
            </a:rPr>
            <a:t>Context</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703DBCD8-D9AA-4C9D-9D88-7FD44458B9BE}" type="parTrans" cxnId="{D01AB67B-BA2D-4C78-A9A1-969E05198BC8}">
      <dgm:prSet/>
      <dgm:spPr/>
      <dgm:t>
        <a:bodyPr/>
        <a:lstStyle/>
        <a:p>
          <a:endParaRPr lang="en-US" sz="1800"/>
        </a:p>
      </dgm:t>
    </dgm:pt>
    <dgm:pt modelId="{5B0E894F-BE49-4C5A-8819-A5895FACDB0B}" type="sibTrans" cxnId="{D01AB67B-BA2D-4C78-A9A1-969E05198BC8}">
      <dgm:prSet/>
      <dgm:spPr/>
      <dgm:t>
        <a:bodyPr/>
        <a:lstStyle/>
        <a:p>
          <a:endParaRPr lang="en-US" sz="1800"/>
        </a:p>
      </dgm:t>
    </dgm:pt>
    <dgm:pt modelId="{079A0560-80C7-4313-95C6-4338AF116032}">
      <dgm:prSet custT="1"/>
      <dgm:spPr>
        <a:solidFill>
          <a:srgbClr val="00131D">
            <a:alpha val="90000"/>
          </a:srgbClr>
        </a:solidFill>
        <a:ln>
          <a:solidFill>
            <a:schemeClr val="accent1"/>
          </a:solidFill>
        </a:ln>
      </dgm:spPr>
      <dgm:t>
        <a:bodyPr/>
        <a:lstStyle/>
        <a:p>
          <a:r>
            <a:rPr lang="en-US" sz="2000" dirty="0">
              <a:solidFill>
                <a:schemeClr val="bg2"/>
              </a:solidFill>
            </a:rPr>
            <a:t>Descriptions of the same image will vary depending on the context.</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26510C9C-1B50-41D5-855E-A91C0DFA705B}" type="parTrans" cxnId="{637C5CD2-C63F-4A37-924B-1F7B121EC865}">
      <dgm:prSet/>
      <dgm:spPr/>
      <dgm:t>
        <a:bodyPr/>
        <a:lstStyle/>
        <a:p>
          <a:endParaRPr lang="en-US" sz="1800"/>
        </a:p>
      </dgm:t>
    </dgm:pt>
    <dgm:pt modelId="{7A437807-4F0D-4F73-96E5-84723D960DD6}" type="sibTrans" cxnId="{637C5CD2-C63F-4A37-924B-1F7B121EC865}">
      <dgm:prSet/>
      <dgm:spPr/>
      <dgm:t>
        <a:bodyPr/>
        <a:lstStyle/>
        <a:p>
          <a:endParaRPr lang="en-US" sz="1800"/>
        </a:p>
      </dgm:t>
    </dgm:pt>
    <dgm:pt modelId="{A0B8D50C-0BDA-4D4A-B834-9B21FD20F2A9}">
      <dgm:prSet custT="1"/>
      <dgm:spPr>
        <a:solidFill>
          <a:schemeClr val="tx1"/>
        </a:solidFill>
      </dgm:spPr>
      <dgm:t>
        <a:bodyPr/>
        <a:lstStyle/>
        <a:p>
          <a:pPr algn="l"/>
          <a:r>
            <a:rPr lang="en-US" sz="2000" b="1" dirty="0">
              <a:solidFill>
                <a:schemeClr val="bg2"/>
              </a:solidFill>
            </a:rPr>
            <a:t>Audience</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C13551C5-6127-4955-8AAC-42021C5325BB}" type="parTrans" cxnId="{D6B92BEB-759E-43CD-9AEE-CF6B94AC606D}">
      <dgm:prSet/>
      <dgm:spPr/>
      <dgm:t>
        <a:bodyPr/>
        <a:lstStyle/>
        <a:p>
          <a:endParaRPr lang="en-US" sz="1800"/>
        </a:p>
      </dgm:t>
    </dgm:pt>
    <dgm:pt modelId="{3FDC98B7-41EA-40F0-B623-7E6CF15AC04D}" type="sibTrans" cxnId="{D6B92BEB-759E-43CD-9AEE-CF6B94AC606D}">
      <dgm:prSet/>
      <dgm:spPr/>
      <dgm:t>
        <a:bodyPr/>
        <a:lstStyle/>
        <a:p>
          <a:endParaRPr lang="en-US" sz="1800"/>
        </a:p>
      </dgm:t>
    </dgm:pt>
    <dgm:pt modelId="{1280BBBC-1A16-420D-9924-F67A6EC3CCAE}">
      <dgm:prSet custT="1"/>
      <dgm:spPr>
        <a:solidFill>
          <a:srgbClr val="00131D">
            <a:alpha val="90000"/>
          </a:srgbClr>
        </a:solidFill>
        <a:ln>
          <a:solidFill>
            <a:schemeClr val="accent1"/>
          </a:solidFill>
        </a:ln>
      </dgm:spPr>
      <dgm:t>
        <a:bodyPr/>
        <a:lstStyle/>
        <a:p>
          <a:r>
            <a:rPr lang="en-US" sz="2000" dirty="0">
              <a:solidFill>
                <a:schemeClr val="bg2"/>
              </a:solidFill>
            </a:rPr>
            <a:t>Who is your target reader? </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EB595CF2-80DB-4755-B968-BEEB0B4AD712}" type="parTrans" cxnId="{A594C0D2-68DC-4FFA-BE8A-A0CB0C979CCB}">
      <dgm:prSet/>
      <dgm:spPr/>
      <dgm:t>
        <a:bodyPr/>
        <a:lstStyle/>
        <a:p>
          <a:endParaRPr lang="en-US" sz="1800"/>
        </a:p>
      </dgm:t>
    </dgm:pt>
    <dgm:pt modelId="{E1B9F12F-0300-4C14-B4B1-B38C87D0077D}" type="sibTrans" cxnId="{A594C0D2-68DC-4FFA-BE8A-A0CB0C979CCB}">
      <dgm:prSet/>
      <dgm:spPr/>
      <dgm:t>
        <a:bodyPr/>
        <a:lstStyle/>
        <a:p>
          <a:endParaRPr lang="en-US" sz="1800"/>
        </a:p>
      </dgm:t>
    </dgm:pt>
    <dgm:pt modelId="{1D55533E-661F-451A-956C-4DAF6CBA8E05}">
      <dgm:prSet custT="1"/>
      <dgm:spPr>
        <a:solidFill>
          <a:schemeClr val="tx1"/>
        </a:solidFill>
      </dgm:spPr>
      <dgm:t>
        <a:bodyPr/>
        <a:lstStyle/>
        <a:p>
          <a:pPr algn="l"/>
          <a:r>
            <a:rPr lang="en-US" sz="2000" b="1" dirty="0">
              <a:solidFill>
                <a:schemeClr val="bg2"/>
              </a:solidFill>
            </a:rPr>
            <a:t>Function</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FFF94E6E-5E50-4BD7-9D34-0BF09199F1C2}" type="parTrans" cxnId="{34AA4CF9-4DE8-4724-81B9-85B9C82ED463}">
      <dgm:prSet/>
      <dgm:spPr/>
      <dgm:t>
        <a:bodyPr/>
        <a:lstStyle/>
        <a:p>
          <a:endParaRPr lang="en-US" sz="1800"/>
        </a:p>
      </dgm:t>
    </dgm:pt>
    <dgm:pt modelId="{2C6F1F23-D2EC-4FDA-90EF-A528512B342D}" type="sibTrans" cxnId="{34AA4CF9-4DE8-4724-81B9-85B9C82ED463}">
      <dgm:prSet/>
      <dgm:spPr/>
      <dgm:t>
        <a:bodyPr/>
        <a:lstStyle/>
        <a:p>
          <a:endParaRPr lang="en-US" sz="1800"/>
        </a:p>
      </dgm:t>
    </dgm:pt>
    <dgm:pt modelId="{C76AD84E-54B4-4977-BA8A-4EF8998A18C9}">
      <dgm:prSet custT="1"/>
      <dgm:spPr>
        <a:solidFill>
          <a:srgbClr val="00131D">
            <a:alpha val="90000"/>
          </a:srgbClr>
        </a:solidFill>
        <a:ln>
          <a:solidFill>
            <a:schemeClr val="accent1"/>
          </a:solidFill>
        </a:ln>
      </dgm:spPr>
      <dgm:t>
        <a:bodyPr/>
        <a:lstStyle/>
        <a:p>
          <a:r>
            <a:rPr lang="en-US" sz="2000" dirty="0">
              <a:solidFill>
                <a:schemeClr val="bg2"/>
              </a:solidFill>
            </a:rPr>
            <a:t>What is the purpose of the image?</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91EC2983-F5C5-42E0-8A51-46225ED6714B}" type="parTrans" cxnId="{BFCE2470-A7F5-4DF0-9170-FCC183777E84}">
      <dgm:prSet/>
      <dgm:spPr/>
      <dgm:t>
        <a:bodyPr/>
        <a:lstStyle/>
        <a:p>
          <a:endParaRPr lang="en-US" sz="1800"/>
        </a:p>
      </dgm:t>
    </dgm:pt>
    <dgm:pt modelId="{79CE6F00-1B50-4E1D-B0C0-07BE7C7150C4}" type="sibTrans" cxnId="{BFCE2470-A7F5-4DF0-9170-FCC183777E84}">
      <dgm:prSet/>
      <dgm:spPr/>
      <dgm:t>
        <a:bodyPr/>
        <a:lstStyle/>
        <a:p>
          <a:endParaRPr lang="en-US" sz="1800"/>
        </a:p>
      </dgm:t>
    </dgm:pt>
    <dgm:pt modelId="{662E7EC8-66FF-436F-8913-E24786B5D1FB}" type="pres">
      <dgm:prSet presAssocID="{DF25B2D9-1056-4C69-8A46-EB727EE0D95A}" presName="Name0" presStyleCnt="0">
        <dgm:presLayoutVars>
          <dgm:dir/>
          <dgm:animLvl val="lvl"/>
          <dgm:resizeHandles val="exact"/>
        </dgm:presLayoutVars>
      </dgm:prSet>
      <dgm:spPr/>
    </dgm:pt>
    <dgm:pt modelId="{37F36320-4349-495A-945D-28C94F9C918F}" type="pres">
      <dgm:prSet presAssocID="{1D55533E-661F-451A-956C-4DAF6CBA8E05}" presName="boxAndChildren" presStyleCnt="0"/>
      <dgm:spPr/>
    </dgm:pt>
    <dgm:pt modelId="{160DDD35-F1F2-46B8-8D13-F038661EFF67}" type="pres">
      <dgm:prSet presAssocID="{1D55533E-661F-451A-956C-4DAF6CBA8E05}" presName="parentTextBox" presStyleLbl="alignNode1" presStyleIdx="0" presStyleCnt="3"/>
      <dgm:spPr/>
    </dgm:pt>
    <dgm:pt modelId="{D27095DA-521E-4642-A1B0-E2A1FA4EF72C}" type="pres">
      <dgm:prSet presAssocID="{1D55533E-661F-451A-956C-4DAF6CBA8E05}" presName="descendantBox" presStyleLbl="bgAccFollowNode1" presStyleIdx="0" presStyleCnt="3"/>
      <dgm:spPr/>
    </dgm:pt>
    <dgm:pt modelId="{C52A6C8D-3A20-4111-8DB0-ABF717DE4AC9}" type="pres">
      <dgm:prSet presAssocID="{3FDC98B7-41EA-40F0-B623-7E6CF15AC04D}" presName="sp" presStyleCnt="0"/>
      <dgm:spPr/>
    </dgm:pt>
    <dgm:pt modelId="{E119EC6D-451F-4B21-A335-81157463550E}" type="pres">
      <dgm:prSet presAssocID="{A0B8D50C-0BDA-4D4A-B834-9B21FD20F2A9}" presName="arrowAndChildren" presStyleCnt="0"/>
      <dgm:spPr/>
    </dgm:pt>
    <dgm:pt modelId="{8007E493-6329-4B6C-971F-58CBB63FAA51}" type="pres">
      <dgm:prSet presAssocID="{A0B8D50C-0BDA-4D4A-B834-9B21FD20F2A9}" presName="parentTextArrow" presStyleLbl="node1" presStyleIdx="0" presStyleCnt="0"/>
      <dgm:spPr/>
    </dgm:pt>
    <dgm:pt modelId="{2E5EA2F1-8EE9-462B-98AB-903E51CEA3AB}" type="pres">
      <dgm:prSet presAssocID="{A0B8D50C-0BDA-4D4A-B834-9B21FD20F2A9}" presName="arrow" presStyleLbl="alignNode1" presStyleIdx="1" presStyleCnt="3"/>
      <dgm:spPr/>
    </dgm:pt>
    <dgm:pt modelId="{B787A942-F5B1-4984-9F6F-10364A30F125}" type="pres">
      <dgm:prSet presAssocID="{A0B8D50C-0BDA-4D4A-B834-9B21FD20F2A9}" presName="descendantArrow" presStyleLbl="bgAccFollowNode1" presStyleIdx="1" presStyleCnt="3"/>
      <dgm:spPr/>
    </dgm:pt>
    <dgm:pt modelId="{E32FBED7-2503-4528-AF6E-5B07D0B6CB64}" type="pres">
      <dgm:prSet presAssocID="{5B0E894F-BE49-4C5A-8819-A5895FACDB0B}" presName="sp" presStyleCnt="0"/>
      <dgm:spPr/>
    </dgm:pt>
    <dgm:pt modelId="{B68B491F-F37D-410A-AFF1-542098A16F2B}" type="pres">
      <dgm:prSet presAssocID="{4AAF0163-8FA0-45E8-B5F3-080AECD3B54E}" presName="arrowAndChildren" presStyleCnt="0"/>
      <dgm:spPr/>
    </dgm:pt>
    <dgm:pt modelId="{FA5AAE88-43E4-4B07-8C1B-EC97AEAB5B48}" type="pres">
      <dgm:prSet presAssocID="{4AAF0163-8FA0-45E8-B5F3-080AECD3B54E}" presName="parentTextArrow" presStyleLbl="node1" presStyleIdx="0" presStyleCnt="0"/>
      <dgm:spPr/>
    </dgm:pt>
    <dgm:pt modelId="{3EDDDA8C-F8F4-4FE8-AEFA-B70C6C792347}" type="pres">
      <dgm:prSet presAssocID="{4AAF0163-8FA0-45E8-B5F3-080AECD3B54E}" presName="arrow" presStyleLbl="alignNode1" presStyleIdx="2" presStyleCnt="3"/>
      <dgm:spPr/>
    </dgm:pt>
    <dgm:pt modelId="{E4FA901C-C0F2-470C-A90F-553F7D80636C}" type="pres">
      <dgm:prSet presAssocID="{4AAF0163-8FA0-45E8-B5F3-080AECD3B54E}" presName="descendantArrow" presStyleLbl="bgAccFollowNode1" presStyleIdx="2" presStyleCnt="3"/>
      <dgm:spPr/>
    </dgm:pt>
  </dgm:ptLst>
  <dgm:cxnLst>
    <dgm:cxn modelId="{2FD1BA0F-C4B7-46FD-8EAA-C9FF0FC4FF64}" type="presOf" srcId="{079A0560-80C7-4313-95C6-4338AF116032}" destId="{E4FA901C-C0F2-470C-A90F-553F7D80636C}" srcOrd="0" destOrd="0" presId="urn:microsoft.com/office/officeart/2016/7/layout/VerticalDownArrowProcess"/>
    <dgm:cxn modelId="{9FCED663-D877-43B0-B499-8CA2364722F0}" type="presOf" srcId="{A0B8D50C-0BDA-4D4A-B834-9B21FD20F2A9}" destId="{8007E493-6329-4B6C-971F-58CBB63FAA51}" srcOrd="0" destOrd="0" presId="urn:microsoft.com/office/officeart/2016/7/layout/VerticalDownArrowProcess"/>
    <dgm:cxn modelId="{22089C65-7CCA-4B3E-B02C-0284550660E6}" type="presOf" srcId="{DF25B2D9-1056-4C69-8A46-EB727EE0D95A}" destId="{662E7EC8-66FF-436F-8913-E24786B5D1FB}" srcOrd="0" destOrd="0" presId="urn:microsoft.com/office/officeart/2016/7/layout/VerticalDownArrowProcess"/>
    <dgm:cxn modelId="{E22EED4D-13A1-40D8-B732-B344DFE3D4C3}" type="presOf" srcId="{1280BBBC-1A16-420D-9924-F67A6EC3CCAE}" destId="{B787A942-F5B1-4984-9F6F-10364A30F125}" srcOrd="0" destOrd="0" presId="urn:microsoft.com/office/officeart/2016/7/layout/VerticalDownArrowProcess"/>
    <dgm:cxn modelId="{BFCE2470-A7F5-4DF0-9170-FCC183777E84}" srcId="{1D55533E-661F-451A-956C-4DAF6CBA8E05}" destId="{C76AD84E-54B4-4977-BA8A-4EF8998A18C9}" srcOrd="0" destOrd="0" parTransId="{91EC2983-F5C5-42E0-8A51-46225ED6714B}" sibTransId="{79CE6F00-1B50-4E1D-B0C0-07BE7C7150C4}"/>
    <dgm:cxn modelId="{D01AB67B-BA2D-4C78-A9A1-969E05198BC8}" srcId="{DF25B2D9-1056-4C69-8A46-EB727EE0D95A}" destId="{4AAF0163-8FA0-45E8-B5F3-080AECD3B54E}" srcOrd="0" destOrd="0" parTransId="{703DBCD8-D9AA-4C9D-9D88-7FD44458B9BE}" sibTransId="{5B0E894F-BE49-4C5A-8819-A5895FACDB0B}"/>
    <dgm:cxn modelId="{3B3D15A7-8E63-4A0F-8F22-1982FB321C86}" type="presOf" srcId="{1D55533E-661F-451A-956C-4DAF6CBA8E05}" destId="{160DDD35-F1F2-46B8-8D13-F038661EFF67}" srcOrd="0" destOrd="0" presId="urn:microsoft.com/office/officeart/2016/7/layout/VerticalDownArrowProcess"/>
    <dgm:cxn modelId="{6B4742C2-51A4-4ABF-A393-549BEBFA9075}" type="presOf" srcId="{4AAF0163-8FA0-45E8-B5F3-080AECD3B54E}" destId="{FA5AAE88-43E4-4B07-8C1B-EC97AEAB5B48}" srcOrd="0" destOrd="0" presId="urn:microsoft.com/office/officeart/2016/7/layout/VerticalDownArrowProcess"/>
    <dgm:cxn modelId="{D98C41C3-1E55-4D23-9731-664C0FBFF2C2}" type="presOf" srcId="{A0B8D50C-0BDA-4D4A-B834-9B21FD20F2A9}" destId="{2E5EA2F1-8EE9-462B-98AB-903E51CEA3AB}" srcOrd="1" destOrd="0" presId="urn:microsoft.com/office/officeart/2016/7/layout/VerticalDownArrowProcess"/>
    <dgm:cxn modelId="{F76AEAC7-295F-42AB-8343-B5EF7F9415EA}" type="presOf" srcId="{4AAF0163-8FA0-45E8-B5F3-080AECD3B54E}" destId="{3EDDDA8C-F8F4-4FE8-AEFA-B70C6C792347}" srcOrd="1" destOrd="0" presId="urn:microsoft.com/office/officeart/2016/7/layout/VerticalDownArrowProcess"/>
    <dgm:cxn modelId="{637C5CD2-C63F-4A37-924B-1F7B121EC865}" srcId="{4AAF0163-8FA0-45E8-B5F3-080AECD3B54E}" destId="{079A0560-80C7-4313-95C6-4338AF116032}" srcOrd="0" destOrd="0" parTransId="{26510C9C-1B50-41D5-855E-A91C0DFA705B}" sibTransId="{7A437807-4F0D-4F73-96E5-84723D960DD6}"/>
    <dgm:cxn modelId="{A594C0D2-68DC-4FFA-BE8A-A0CB0C979CCB}" srcId="{A0B8D50C-0BDA-4D4A-B834-9B21FD20F2A9}" destId="{1280BBBC-1A16-420D-9924-F67A6EC3CCAE}" srcOrd="0" destOrd="0" parTransId="{EB595CF2-80DB-4755-B968-BEEB0B4AD712}" sibTransId="{E1B9F12F-0300-4C14-B4B1-B38C87D0077D}"/>
    <dgm:cxn modelId="{D6B92BEB-759E-43CD-9AEE-CF6B94AC606D}" srcId="{DF25B2D9-1056-4C69-8A46-EB727EE0D95A}" destId="{A0B8D50C-0BDA-4D4A-B834-9B21FD20F2A9}" srcOrd="1" destOrd="0" parTransId="{C13551C5-6127-4955-8AAC-42021C5325BB}" sibTransId="{3FDC98B7-41EA-40F0-B623-7E6CF15AC04D}"/>
    <dgm:cxn modelId="{5C786FF5-958F-4F44-9E8E-7E9DBD2F6F81}" type="presOf" srcId="{C76AD84E-54B4-4977-BA8A-4EF8998A18C9}" destId="{D27095DA-521E-4642-A1B0-E2A1FA4EF72C}" srcOrd="0" destOrd="0" presId="urn:microsoft.com/office/officeart/2016/7/layout/VerticalDownArrowProcess"/>
    <dgm:cxn modelId="{34AA4CF9-4DE8-4724-81B9-85B9C82ED463}" srcId="{DF25B2D9-1056-4C69-8A46-EB727EE0D95A}" destId="{1D55533E-661F-451A-956C-4DAF6CBA8E05}" srcOrd="2" destOrd="0" parTransId="{FFF94E6E-5E50-4BD7-9D34-0BF09199F1C2}" sibTransId="{2C6F1F23-D2EC-4FDA-90EF-A528512B342D}"/>
    <dgm:cxn modelId="{AC5E3350-C3CA-4F26-B40A-DA03339473BA}" type="presParOf" srcId="{662E7EC8-66FF-436F-8913-E24786B5D1FB}" destId="{37F36320-4349-495A-945D-28C94F9C918F}" srcOrd="0" destOrd="0" presId="urn:microsoft.com/office/officeart/2016/7/layout/VerticalDownArrowProcess"/>
    <dgm:cxn modelId="{220B8F8C-839C-4B8B-B9B0-902FFD0D3E1A}" type="presParOf" srcId="{37F36320-4349-495A-945D-28C94F9C918F}" destId="{160DDD35-F1F2-46B8-8D13-F038661EFF67}" srcOrd="0" destOrd="0" presId="urn:microsoft.com/office/officeart/2016/7/layout/VerticalDownArrowProcess"/>
    <dgm:cxn modelId="{DE88F69E-1309-459C-BBB9-915E898DCA9F}" type="presParOf" srcId="{37F36320-4349-495A-945D-28C94F9C918F}" destId="{D27095DA-521E-4642-A1B0-E2A1FA4EF72C}" srcOrd="1" destOrd="0" presId="urn:microsoft.com/office/officeart/2016/7/layout/VerticalDownArrowProcess"/>
    <dgm:cxn modelId="{6DF91AAD-735F-411B-804C-6D8924994A57}" type="presParOf" srcId="{662E7EC8-66FF-436F-8913-E24786B5D1FB}" destId="{C52A6C8D-3A20-4111-8DB0-ABF717DE4AC9}" srcOrd="1" destOrd="0" presId="urn:microsoft.com/office/officeart/2016/7/layout/VerticalDownArrowProcess"/>
    <dgm:cxn modelId="{F130CBC5-96CC-460A-8117-A5BDD1400FE4}" type="presParOf" srcId="{662E7EC8-66FF-436F-8913-E24786B5D1FB}" destId="{E119EC6D-451F-4B21-A335-81157463550E}" srcOrd="2" destOrd="0" presId="urn:microsoft.com/office/officeart/2016/7/layout/VerticalDownArrowProcess"/>
    <dgm:cxn modelId="{561A8F82-BAAB-48D5-9BEA-84716217DAA2}" type="presParOf" srcId="{E119EC6D-451F-4B21-A335-81157463550E}" destId="{8007E493-6329-4B6C-971F-58CBB63FAA51}" srcOrd="0" destOrd="0" presId="urn:microsoft.com/office/officeart/2016/7/layout/VerticalDownArrowProcess"/>
    <dgm:cxn modelId="{E4CD1964-1EE7-4E3D-A213-3F0B1484B224}" type="presParOf" srcId="{E119EC6D-451F-4B21-A335-81157463550E}" destId="{2E5EA2F1-8EE9-462B-98AB-903E51CEA3AB}" srcOrd="1" destOrd="0" presId="urn:microsoft.com/office/officeart/2016/7/layout/VerticalDownArrowProcess"/>
    <dgm:cxn modelId="{273F363D-8C2C-490D-AE44-419A75D333FF}" type="presParOf" srcId="{E119EC6D-451F-4B21-A335-81157463550E}" destId="{B787A942-F5B1-4984-9F6F-10364A30F125}" srcOrd="2" destOrd="0" presId="urn:microsoft.com/office/officeart/2016/7/layout/VerticalDownArrowProcess"/>
    <dgm:cxn modelId="{93782750-4E71-4548-A85D-D2BC92A92D54}" type="presParOf" srcId="{662E7EC8-66FF-436F-8913-E24786B5D1FB}" destId="{E32FBED7-2503-4528-AF6E-5B07D0B6CB64}" srcOrd="3" destOrd="0" presId="urn:microsoft.com/office/officeart/2016/7/layout/VerticalDownArrowProcess"/>
    <dgm:cxn modelId="{1F179D07-B6CD-4854-A4FE-B2E15E6BF9BB}" type="presParOf" srcId="{662E7EC8-66FF-436F-8913-E24786B5D1FB}" destId="{B68B491F-F37D-410A-AFF1-542098A16F2B}" srcOrd="4" destOrd="0" presId="urn:microsoft.com/office/officeart/2016/7/layout/VerticalDownArrowProcess"/>
    <dgm:cxn modelId="{43F9E3BD-13B8-4527-8C71-C14F5E5762FF}" type="presParOf" srcId="{B68B491F-F37D-410A-AFF1-542098A16F2B}" destId="{FA5AAE88-43E4-4B07-8C1B-EC97AEAB5B48}" srcOrd="0" destOrd="0" presId="urn:microsoft.com/office/officeart/2016/7/layout/VerticalDownArrowProcess"/>
    <dgm:cxn modelId="{BFC444C0-0356-4946-A418-42AEE12B1184}" type="presParOf" srcId="{B68B491F-F37D-410A-AFF1-542098A16F2B}" destId="{3EDDDA8C-F8F4-4FE8-AEFA-B70C6C792347}" srcOrd="1" destOrd="0" presId="urn:microsoft.com/office/officeart/2016/7/layout/VerticalDownArrowProcess"/>
    <dgm:cxn modelId="{F7CD9C72-4920-4D3B-B1A1-B2CFF5EBA8C5}" type="presParOf" srcId="{B68B491F-F37D-410A-AFF1-542098A16F2B}" destId="{E4FA901C-C0F2-470C-A90F-553F7D80636C}"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914D3C4-B381-4E07-8ABE-A8782545058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DC3974-EC08-44B6-A386-C79BB8AB9037}">
      <dgm:prSet custT="1"/>
      <dgm:spPr/>
      <dgm:t>
        <a:bodyPr/>
        <a:lstStyle/>
        <a:p>
          <a:pPr>
            <a:lnSpc>
              <a:spcPct val="100000"/>
            </a:lnSpc>
          </a:pPr>
          <a:r>
            <a:rPr lang="en-GB" sz="2400">
              <a:solidFill>
                <a:srgbClr val="FFFFEE"/>
              </a:solidFill>
            </a:rPr>
            <a:t>16 accessibility issues checked while you work.</a:t>
          </a:r>
          <a:endParaRPr lang="en-US" sz="2400" dirty="0">
            <a:solidFill>
              <a:srgbClr val="FFFFEE"/>
            </a:solidFill>
          </a:endParaRPr>
        </a:p>
      </dgm:t>
    </dgm:pt>
    <dgm:pt modelId="{ED4EE9F9-3A19-4232-B19B-702CD33588DC}" type="parTrans" cxnId="{0168FAFA-209C-4373-8933-F9421365FB8F}">
      <dgm:prSet/>
      <dgm:spPr/>
      <dgm:t>
        <a:bodyPr/>
        <a:lstStyle/>
        <a:p>
          <a:endParaRPr lang="en-US" sz="2000">
            <a:solidFill>
              <a:srgbClr val="FFFFEE"/>
            </a:solidFill>
          </a:endParaRPr>
        </a:p>
      </dgm:t>
    </dgm:pt>
    <dgm:pt modelId="{F4C6E99C-6A9B-4A2A-89FF-2186B011DA51}" type="sibTrans" cxnId="{0168FAFA-209C-4373-8933-F9421365FB8F}">
      <dgm:prSet/>
      <dgm:spPr/>
      <dgm:t>
        <a:bodyPr/>
        <a:lstStyle/>
        <a:p>
          <a:endParaRPr lang="en-US" sz="2000">
            <a:solidFill>
              <a:srgbClr val="FFFFEE"/>
            </a:solidFill>
          </a:endParaRPr>
        </a:p>
      </dgm:t>
    </dgm:pt>
    <dgm:pt modelId="{C4A063C3-3AF2-42F5-B8F8-B877DC86D5B2}">
      <dgm:prSet custT="1"/>
      <dgm:spPr/>
      <dgm:t>
        <a:bodyPr/>
        <a:lstStyle/>
        <a:p>
          <a:pPr>
            <a:lnSpc>
              <a:spcPct val="100000"/>
            </a:lnSpc>
          </a:pPr>
          <a:r>
            <a:rPr lang="en-GB" sz="2400" dirty="0">
              <a:solidFill>
                <a:srgbClr val="FFFFEE"/>
              </a:solidFill>
            </a:rPr>
            <a:t>Each user must turn it on, in each of Word, PowerPoint and Excel.</a:t>
          </a:r>
          <a:endParaRPr lang="en-US" sz="2400" dirty="0">
            <a:solidFill>
              <a:srgbClr val="FFFFEE"/>
            </a:solidFill>
          </a:endParaRPr>
        </a:p>
      </dgm:t>
    </dgm:pt>
    <dgm:pt modelId="{20012206-FAB6-44E5-A2F6-2B8A05B0E127}" type="parTrans" cxnId="{21A855A4-6878-4412-9F59-5C6B8066B5C2}">
      <dgm:prSet/>
      <dgm:spPr/>
      <dgm:t>
        <a:bodyPr/>
        <a:lstStyle/>
        <a:p>
          <a:endParaRPr lang="en-US" sz="2000">
            <a:solidFill>
              <a:srgbClr val="FFFFEE"/>
            </a:solidFill>
          </a:endParaRPr>
        </a:p>
      </dgm:t>
    </dgm:pt>
    <dgm:pt modelId="{81C0FDEA-7AF9-498D-A786-81C8A8C4BDAF}" type="sibTrans" cxnId="{21A855A4-6878-4412-9F59-5C6B8066B5C2}">
      <dgm:prSet/>
      <dgm:spPr/>
      <dgm:t>
        <a:bodyPr/>
        <a:lstStyle/>
        <a:p>
          <a:endParaRPr lang="en-US" sz="2000">
            <a:solidFill>
              <a:srgbClr val="FFFFEE"/>
            </a:solidFill>
          </a:endParaRPr>
        </a:p>
      </dgm:t>
    </dgm:pt>
    <dgm:pt modelId="{209FAB3E-F3C6-465F-9061-5B590833AA4D}" type="pres">
      <dgm:prSet presAssocID="{D914D3C4-B381-4E07-8ABE-A8782545058C}" presName="root" presStyleCnt="0">
        <dgm:presLayoutVars>
          <dgm:dir/>
          <dgm:resizeHandles val="exact"/>
        </dgm:presLayoutVars>
      </dgm:prSet>
      <dgm:spPr/>
    </dgm:pt>
    <dgm:pt modelId="{4051EA3F-15F2-483F-B797-6489EF9A471E}" type="pres">
      <dgm:prSet presAssocID="{E9DC3974-EC08-44B6-A386-C79BB8AB9037}" presName="compNode" presStyleCnt="0"/>
      <dgm:spPr/>
    </dgm:pt>
    <dgm:pt modelId="{98DB4D02-4C28-409C-B89C-2505524DD704}" type="pres">
      <dgm:prSet presAssocID="{E9DC3974-EC08-44B6-A386-C79BB8AB9037}" presName="bgRect" presStyleLbl="bgShp" presStyleIdx="0" presStyleCnt="2"/>
      <dgm:spPr>
        <a:solidFill>
          <a:schemeClr val="tx2"/>
        </a:solidFill>
        <a:ln w="38100">
          <a:solidFill>
            <a:schemeClr val="accent1"/>
          </a:solidFill>
        </a:ln>
      </dgm:spPr>
    </dgm:pt>
    <dgm:pt modelId="{EC3F9793-A2DB-4141-BA13-BFBEE225B2AD}" type="pres">
      <dgm:prSet presAssocID="{E9DC3974-EC08-44B6-A386-C79BB8AB903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6D8AD06A-6CFA-491B-9870-BFEB72FAF770}" type="pres">
      <dgm:prSet presAssocID="{E9DC3974-EC08-44B6-A386-C79BB8AB9037}" presName="spaceRect" presStyleCnt="0"/>
      <dgm:spPr/>
    </dgm:pt>
    <dgm:pt modelId="{842F5B31-4271-4817-90A7-EA34B59E1A9C}" type="pres">
      <dgm:prSet presAssocID="{E9DC3974-EC08-44B6-A386-C79BB8AB9037}" presName="parTx" presStyleLbl="revTx" presStyleIdx="0" presStyleCnt="2">
        <dgm:presLayoutVars>
          <dgm:chMax val="0"/>
          <dgm:chPref val="0"/>
        </dgm:presLayoutVars>
      </dgm:prSet>
      <dgm:spPr/>
    </dgm:pt>
    <dgm:pt modelId="{9F5D488D-8E8E-427A-975F-A8D9215E1DD6}" type="pres">
      <dgm:prSet presAssocID="{F4C6E99C-6A9B-4A2A-89FF-2186B011DA51}" presName="sibTrans" presStyleCnt="0"/>
      <dgm:spPr/>
    </dgm:pt>
    <dgm:pt modelId="{EF2EE1C7-F7C7-459C-BF6A-9EC452487724}" type="pres">
      <dgm:prSet presAssocID="{C4A063C3-3AF2-42F5-B8F8-B877DC86D5B2}" presName="compNode" presStyleCnt="0"/>
      <dgm:spPr/>
    </dgm:pt>
    <dgm:pt modelId="{72BACE5C-ACF9-4AD9-8234-F0D8ECE5CD8B}" type="pres">
      <dgm:prSet presAssocID="{C4A063C3-3AF2-42F5-B8F8-B877DC86D5B2}" presName="bgRect" presStyleLbl="bgShp" presStyleIdx="1" presStyleCnt="2"/>
      <dgm:spPr>
        <a:solidFill>
          <a:schemeClr val="tx2"/>
        </a:solidFill>
        <a:ln w="38100">
          <a:solidFill>
            <a:schemeClr val="accent1"/>
          </a:solidFill>
        </a:ln>
      </dgm:spPr>
    </dgm:pt>
    <dgm:pt modelId="{727485A3-0689-461B-8BAF-4DD1D659C900}" type="pres">
      <dgm:prSet presAssocID="{C4A063C3-3AF2-42F5-B8F8-B877DC86D5B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wer"/>
        </a:ext>
      </dgm:extLst>
    </dgm:pt>
    <dgm:pt modelId="{42CBCBF1-967E-40B2-9ACA-289004BA3FDD}" type="pres">
      <dgm:prSet presAssocID="{C4A063C3-3AF2-42F5-B8F8-B877DC86D5B2}" presName="spaceRect" presStyleCnt="0"/>
      <dgm:spPr/>
    </dgm:pt>
    <dgm:pt modelId="{D112ED8A-9A3A-4143-A408-D2438DE16B44}" type="pres">
      <dgm:prSet presAssocID="{C4A063C3-3AF2-42F5-B8F8-B877DC86D5B2}" presName="parTx" presStyleLbl="revTx" presStyleIdx="1" presStyleCnt="2">
        <dgm:presLayoutVars>
          <dgm:chMax val="0"/>
          <dgm:chPref val="0"/>
        </dgm:presLayoutVars>
      </dgm:prSet>
      <dgm:spPr/>
    </dgm:pt>
  </dgm:ptLst>
  <dgm:cxnLst>
    <dgm:cxn modelId="{3E381A81-BF2C-49B4-B670-3FB4FEFCDA2B}" type="presOf" srcId="{D914D3C4-B381-4E07-8ABE-A8782545058C}" destId="{209FAB3E-F3C6-465F-9061-5B590833AA4D}" srcOrd="0" destOrd="0" presId="urn:microsoft.com/office/officeart/2018/2/layout/IconVerticalSolidList"/>
    <dgm:cxn modelId="{73F4208A-1F2F-4151-8726-A2EB793AC35C}" type="presOf" srcId="{C4A063C3-3AF2-42F5-B8F8-B877DC86D5B2}" destId="{D112ED8A-9A3A-4143-A408-D2438DE16B44}" srcOrd="0" destOrd="0" presId="urn:microsoft.com/office/officeart/2018/2/layout/IconVerticalSolidList"/>
    <dgm:cxn modelId="{21A855A4-6878-4412-9F59-5C6B8066B5C2}" srcId="{D914D3C4-B381-4E07-8ABE-A8782545058C}" destId="{C4A063C3-3AF2-42F5-B8F8-B877DC86D5B2}" srcOrd="1" destOrd="0" parTransId="{20012206-FAB6-44E5-A2F6-2B8A05B0E127}" sibTransId="{81C0FDEA-7AF9-498D-A786-81C8A8C4BDAF}"/>
    <dgm:cxn modelId="{A59AF3EC-0E1A-44F5-B5F6-0BF57B3AEB91}" type="presOf" srcId="{E9DC3974-EC08-44B6-A386-C79BB8AB9037}" destId="{842F5B31-4271-4817-90A7-EA34B59E1A9C}" srcOrd="0" destOrd="0" presId="urn:microsoft.com/office/officeart/2018/2/layout/IconVerticalSolidList"/>
    <dgm:cxn modelId="{0168FAFA-209C-4373-8933-F9421365FB8F}" srcId="{D914D3C4-B381-4E07-8ABE-A8782545058C}" destId="{E9DC3974-EC08-44B6-A386-C79BB8AB9037}" srcOrd="0" destOrd="0" parTransId="{ED4EE9F9-3A19-4232-B19B-702CD33588DC}" sibTransId="{F4C6E99C-6A9B-4A2A-89FF-2186B011DA51}"/>
    <dgm:cxn modelId="{E8A0B7BD-46F2-4519-9C6C-288BCF69D669}" type="presParOf" srcId="{209FAB3E-F3C6-465F-9061-5B590833AA4D}" destId="{4051EA3F-15F2-483F-B797-6489EF9A471E}" srcOrd="0" destOrd="0" presId="urn:microsoft.com/office/officeart/2018/2/layout/IconVerticalSolidList"/>
    <dgm:cxn modelId="{4E2CD5AD-799E-4A86-B862-E131AB27DC99}" type="presParOf" srcId="{4051EA3F-15F2-483F-B797-6489EF9A471E}" destId="{98DB4D02-4C28-409C-B89C-2505524DD704}" srcOrd="0" destOrd="0" presId="urn:microsoft.com/office/officeart/2018/2/layout/IconVerticalSolidList"/>
    <dgm:cxn modelId="{612806AC-7E07-419E-A64D-2401DB2DD497}" type="presParOf" srcId="{4051EA3F-15F2-483F-B797-6489EF9A471E}" destId="{EC3F9793-A2DB-4141-BA13-BFBEE225B2AD}" srcOrd="1" destOrd="0" presId="urn:microsoft.com/office/officeart/2018/2/layout/IconVerticalSolidList"/>
    <dgm:cxn modelId="{7989ACED-52BE-48A4-99CC-9378F55FF0A7}" type="presParOf" srcId="{4051EA3F-15F2-483F-B797-6489EF9A471E}" destId="{6D8AD06A-6CFA-491B-9870-BFEB72FAF770}" srcOrd="2" destOrd="0" presId="urn:microsoft.com/office/officeart/2018/2/layout/IconVerticalSolidList"/>
    <dgm:cxn modelId="{6B06E95C-F143-4CFE-912C-D822BE7A9C7A}" type="presParOf" srcId="{4051EA3F-15F2-483F-B797-6489EF9A471E}" destId="{842F5B31-4271-4817-90A7-EA34B59E1A9C}" srcOrd="3" destOrd="0" presId="urn:microsoft.com/office/officeart/2018/2/layout/IconVerticalSolidList"/>
    <dgm:cxn modelId="{331561D4-56D6-4A24-ADC0-5E1191EA32C5}" type="presParOf" srcId="{209FAB3E-F3C6-465F-9061-5B590833AA4D}" destId="{9F5D488D-8E8E-427A-975F-A8D9215E1DD6}" srcOrd="1" destOrd="0" presId="urn:microsoft.com/office/officeart/2018/2/layout/IconVerticalSolidList"/>
    <dgm:cxn modelId="{60FE19FD-0595-4315-8C1E-CB853D621571}" type="presParOf" srcId="{209FAB3E-F3C6-465F-9061-5B590833AA4D}" destId="{EF2EE1C7-F7C7-459C-BF6A-9EC452487724}" srcOrd="2" destOrd="0" presId="urn:microsoft.com/office/officeart/2018/2/layout/IconVerticalSolidList"/>
    <dgm:cxn modelId="{D838C777-C26D-410C-BC48-84787C183D0B}" type="presParOf" srcId="{EF2EE1C7-F7C7-459C-BF6A-9EC452487724}" destId="{72BACE5C-ACF9-4AD9-8234-F0D8ECE5CD8B}" srcOrd="0" destOrd="0" presId="urn:microsoft.com/office/officeart/2018/2/layout/IconVerticalSolidList"/>
    <dgm:cxn modelId="{7FF31AD1-7AF4-4B2E-9727-5B6884C7A355}" type="presParOf" srcId="{EF2EE1C7-F7C7-459C-BF6A-9EC452487724}" destId="{727485A3-0689-461B-8BAF-4DD1D659C900}" srcOrd="1" destOrd="0" presId="urn:microsoft.com/office/officeart/2018/2/layout/IconVerticalSolidList"/>
    <dgm:cxn modelId="{77D39D14-0139-4140-B8C5-4419D071D7E4}" type="presParOf" srcId="{EF2EE1C7-F7C7-459C-BF6A-9EC452487724}" destId="{42CBCBF1-967E-40B2-9ACA-289004BA3FDD}" srcOrd="2" destOrd="0" presId="urn:microsoft.com/office/officeart/2018/2/layout/IconVerticalSolidList"/>
    <dgm:cxn modelId="{6FEB5F52-BBFF-4B19-9EC3-BB3319C649B0}" type="presParOf" srcId="{EF2EE1C7-F7C7-459C-BF6A-9EC452487724}" destId="{D112ED8A-9A3A-4143-A408-D2438DE16B4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8F8C962-8EE5-4C84-AECF-0AA97FCF289F}"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D0F3C876-E127-41E1-8886-EE0A316F62AB}">
      <dgm:prSet/>
      <dgm:spPr/>
      <dgm:t>
        <a:bodyPr/>
        <a:lstStyle/>
        <a:p>
          <a:r>
            <a:rPr lang="en-GB" dirty="0">
              <a:solidFill>
                <a:srgbClr val="FFFFEE"/>
              </a:solidFill>
            </a:rPr>
            <a:t>What happens if I </a:t>
          </a:r>
          <a:r>
            <a:rPr lang="en-GB">
              <a:solidFill>
                <a:srgbClr val="FFFFEE"/>
              </a:solidFill>
            </a:rPr>
            <a:t>select this button?</a:t>
          </a:r>
          <a:endParaRPr lang="en-US" dirty="0">
            <a:solidFill>
              <a:srgbClr val="FFFFEE"/>
            </a:solidFill>
          </a:endParaRPr>
        </a:p>
      </dgm:t>
    </dgm:pt>
    <dgm:pt modelId="{835EFBF0-A7D7-42AC-8416-1B18EDB8664A}" type="parTrans" cxnId="{ED396B9F-96B6-4ECB-8DD6-0B1940D646B8}">
      <dgm:prSet/>
      <dgm:spPr/>
      <dgm:t>
        <a:bodyPr/>
        <a:lstStyle/>
        <a:p>
          <a:endParaRPr lang="en-US">
            <a:solidFill>
              <a:srgbClr val="FFFFEE"/>
            </a:solidFill>
          </a:endParaRPr>
        </a:p>
      </dgm:t>
    </dgm:pt>
    <dgm:pt modelId="{4F603B21-A806-48B7-A597-4E2A122AF08F}" type="sibTrans" cxnId="{ED396B9F-96B6-4ECB-8DD6-0B1940D646B8}">
      <dgm:prSet/>
      <dgm:spPr/>
      <dgm:t>
        <a:bodyPr/>
        <a:lstStyle/>
        <a:p>
          <a:endParaRPr lang="en-US">
            <a:solidFill>
              <a:srgbClr val="FFFFEE"/>
            </a:solidFill>
          </a:endParaRPr>
        </a:p>
      </dgm:t>
    </dgm:pt>
    <dgm:pt modelId="{93B9BD47-5EDA-4549-8A47-6ED2D4CAF741}">
      <dgm:prSet/>
      <dgm:spPr/>
      <dgm:t>
        <a:bodyPr/>
        <a:lstStyle/>
        <a:p>
          <a:r>
            <a:rPr lang="en-GB" dirty="0">
              <a:solidFill>
                <a:srgbClr val="FFFFEE"/>
              </a:solidFill>
            </a:rPr>
            <a:t>Conversation starter</a:t>
          </a:r>
          <a:endParaRPr lang="en-US" dirty="0">
            <a:solidFill>
              <a:srgbClr val="FFFFEE"/>
            </a:solidFill>
          </a:endParaRPr>
        </a:p>
      </dgm:t>
    </dgm:pt>
    <dgm:pt modelId="{763AA89A-446B-4298-818F-32E11942C4F1}" type="parTrans" cxnId="{84230051-E8AD-4419-89E9-8B48D8FC3516}">
      <dgm:prSet/>
      <dgm:spPr/>
      <dgm:t>
        <a:bodyPr/>
        <a:lstStyle/>
        <a:p>
          <a:endParaRPr lang="en-US">
            <a:solidFill>
              <a:srgbClr val="FFFFEE"/>
            </a:solidFill>
          </a:endParaRPr>
        </a:p>
      </dgm:t>
    </dgm:pt>
    <dgm:pt modelId="{853A2E32-3C89-47BF-BD9A-8AE77C7245CC}" type="sibTrans" cxnId="{84230051-E8AD-4419-89E9-8B48D8FC3516}">
      <dgm:prSet/>
      <dgm:spPr/>
      <dgm:t>
        <a:bodyPr/>
        <a:lstStyle/>
        <a:p>
          <a:endParaRPr lang="en-US">
            <a:solidFill>
              <a:srgbClr val="FFFFEE"/>
            </a:solidFill>
          </a:endParaRPr>
        </a:p>
      </dgm:t>
    </dgm:pt>
    <dgm:pt modelId="{CB7C3F0D-BF80-4270-A0E2-DBCED7C52631}">
      <dgm:prSet/>
      <dgm:spPr/>
      <dgm:t>
        <a:bodyPr/>
        <a:lstStyle/>
        <a:p>
          <a:r>
            <a:rPr lang="en-GB" noProof="0" dirty="0">
              <a:solidFill>
                <a:srgbClr val="FFFFEE"/>
              </a:solidFill>
            </a:rPr>
            <a:t>Templates</a:t>
          </a:r>
        </a:p>
      </dgm:t>
    </dgm:pt>
    <dgm:pt modelId="{FBC205C8-A2A5-415D-918D-BDB5720C71DC}" type="parTrans" cxnId="{96BAC8CD-7C21-4A94-B80D-6FA9D3404AEC}">
      <dgm:prSet/>
      <dgm:spPr/>
      <dgm:t>
        <a:bodyPr/>
        <a:lstStyle/>
        <a:p>
          <a:endParaRPr lang="en-US">
            <a:solidFill>
              <a:srgbClr val="FFFFEE"/>
            </a:solidFill>
          </a:endParaRPr>
        </a:p>
      </dgm:t>
    </dgm:pt>
    <dgm:pt modelId="{7EC33D1E-9BC9-49C3-815F-5997269A9455}" type="sibTrans" cxnId="{96BAC8CD-7C21-4A94-B80D-6FA9D3404AEC}">
      <dgm:prSet/>
      <dgm:spPr/>
      <dgm:t>
        <a:bodyPr/>
        <a:lstStyle/>
        <a:p>
          <a:endParaRPr lang="en-US">
            <a:solidFill>
              <a:srgbClr val="FFFFEE"/>
            </a:solidFill>
          </a:endParaRPr>
        </a:p>
      </dgm:t>
    </dgm:pt>
    <dgm:pt modelId="{5F9BAC6F-8929-49D9-A398-B42F71F88FC2}">
      <dgm:prSet/>
      <dgm:spPr/>
      <dgm:t>
        <a:bodyPr/>
        <a:lstStyle/>
        <a:p>
          <a:r>
            <a:rPr lang="en-GB" dirty="0">
              <a:solidFill>
                <a:srgbClr val="FFFFEE"/>
              </a:solidFill>
            </a:rPr>
            <a:t>“Good to go”</a:t>
          </a:r>
          <a:endParaRPr lang="en-US" dirty="0">
            <a:solidFill>
              <a:srgbClr val="FFFFEE"/>
            </a:solidFill>
          </a:endParaRPr>
        </a:p>
      </dgm:t>
    </dgm:pt>
    <dgm:pt modelId="{21E2F21D-0A2D-4D78-9BA0-2191147B90A8}" type="parTrans" cxnId="{ACC53AA8-9DC5-424D-81C4-20C150660112}">
      <dgm:prSet/>
      <dgm:spPr/>
      <dgm:t>
        <a:bodyPr/>
        <a:lstStyle/>
        <a:p>
          <a:endParaRPr lang="en-US">
            <a:solidFill>
              <a:srgbClr val="FFFFEE"/>
            </a:solidFill>
          </a:endParaRPr>
        </a:p>
      </dgm:t>
    </dgm:pt>
    <dgm:pt modelId="{67A092B2-6E86-4FA5-95EC-1BE50676905E}" type="sibTrans" cxnId="{ACC53AA8-9DC5-424D-81C4-20C150660112}">
      <dgm:prSet/>
      <dgm:spPr/>
      <dgm:t>
        <a:bodyPr/>
        <a:lstStyle/>
        <a:p>
          <a:endParaRPr lang="en-US">
            <a:solidFill>
              <a:srgbClr val="FFFFEE"/>
            </a:solidFill>
          </a:endParaRPr>
        </a:p>
      </dgm:t>
    </dgm:pt>
    <dgm:pt modelId="{11767EDC-EAF7-43BE-8587-C9FBD56DFF03}" type="pres">
      <dgm:prSet presAssocID="{68F8C962-8EE5-4C84-AECF-0AA97FCF289F}" presName="root" presStyleCnt="0">
        <dgm:presLayoutVars>
          <dgm:dir/>
          <dgm:resizeHandles val="exact"/>
        </dgm:presLayoutVars>
      </dgm:prSet>
      <dgm:spPr/>
    </dgm:pt>
    <dgm:pt modelId="{29932EB4-EAD9-4BDE-A2C9-323A4C7A19BA}" type="pres">
      <dgm:prSet presAssocID="{68F8C962-8EE5-4C84-AECF-0AA97FCF289F}" presName="container" presStyleCnt="0">
        <dgm:presLayoutVars>
          <dgm:dir/>
          <dgm:resizeHandles val="exact"/>
        </dgm:presLayoutVars>
      </dgm:prSet>
      <dgm:spPr/>
    </dgm:pt>
    <dgm:pt modelId="{0E6F59D6-AE6B-4B2E-BDB5-63395AE34241}" type="pres">
      <dgm:prSet presAssocID="{D0F3C876-E127-41E1-8886-EE0A316F62AB}" presName="compNode" presStyleCnt="0"/>
      <dgm:spPr/>
    </dgm:pt>
    <dgm:pt modelId="{8C5DE8AE-6092-4FED-8345-E87A095B3266}" type="pres">
      <dgm:prSet presAssocID="{D0F3C876-E127-41E1-8886-EE0A316F62AB}" presName="iconBgRect" presStyleLbl="bgShp" presStyleIdx="0" presStyleCnt="4"/>
      <dgm:spPr>
        <a:solidFill>
          <a:schemeClr val="tx2"/>
        </a:solidFill>
        <a:ln w="38100">
          <a:solidFill>
            <a:schemeClr val="accent1"/>
          </a:solidFill>
        </a:ln>
      </dgm:spPr>
    </dgm:pt>
    <dgm:pt modelId="{75C21191-9CFA-48E4-B1CF-7E0485E67475}" type="pres">
      <dgm:prSet presAssocID="{D0F3C876-E127-41E1-8886-EE0A316F62A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t"/>
        </a:ext>
      </dgm:extLst>
    </dgm:pt>
    <dgm:pt modelId="{A019E041-E1FA-46EA-B52D-5A5F2A0C0504}" type="pres">
      <dgm:prSet presAssocID="{D0F3C876-E127-41E1-8886-EE0A316F62AB}" presName="spaceRect" presStyleCnt="0"/>
      <dgm:spPr/>
    </dgm:pt>
    <dgm:pt modelId="{F1D124AB-AF4F-4819-BC73-ADF2B2414777}" type="pres">
      <dgm:prSet presAssocID="{D0F3C876-E127-41E1-8886-EE0A316F62AB}" presName="textRect" presStyleLbl="revTx" presStyleIdx="0" presStyleCnt="4">
        <dgm:presLayoutVars>
          <dgm:chMax val="1"/>
          <dgm:chPref val="1"/>
        </dgm:presLayoutVars>
      </dgm:prSet>
      <dgm:spPr/>
    </dgm:pt>
    <dgm:pt modelId="{5C6ED153-6BED-4572-B9C4-AB11743D625E}" type="pres">
      <dgm:prSet presAssocID="{4F603B21-A806-48B7-A597-4E2A122AF08F}" presName="sibTrans" presStyleLbl="sibTrans2D1" presStyleIdx="0" presStyleCnt="0"/>
      <dgm:spPr/>
    </dgm:pt>
    <dgm:pt modelId="{5FCABBC9-F99A-4423-9564-BDE4FA335D9A}" type="pres">
      <dgm:prSet presAssocID="{93B9BD47-5EDA-4549-8A47-6ED2D4CAF741}" presName="compNode" presStyleCnt="0"/>
      <dgm:spPr/>
    </dgm:pt>
    <dgm:pt modelId="{25659C15-05D4-48FC-9EFC-292305BF2698}" type="pres">
      <dgm:prSet presAssocID="{93B9BD47-5EDA-4549-8A47-6ED2D4CAF741}" presName="iconBgRect" presStyleLbl="bgShp" presStyleIdx="1" presStyleCnt="4"/>
      <dgm:spPr>
        <a:solidFill>
          <a:schemeClr val="tx2"/>
        </a:solidFill>
        <a:ln w="38100">
          <a:solidFill>
            <a:schemeClr val="accent1"/>
          </a:solidFill>
        </a:ln>
      </dgm:spPr>
    </dgm:pt>
    <dgm:pt modelId="{754585A6-FA33-475A-ABEC-0682C6E26726}" type="pres">
      <dgm:prSet presAssocID="{93B9BD47-5EDA-4549-8A47-6ED2D4CAF741}"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at with solid fill"/>
        </a:ext>
      </dgm:extLst>
    </dgm:pt>
    <dgm:pt modelId="{83AD7547-D9CC-47CA-8D2D-AFBBD3023A94}" type="pres">
      <dgm:prSet presAssocID="{93B9BD47-5EDA-4549-8A47-6ED2D4CAF741}" presName="spaceRect" presStyleCnt="0"/>
      <dgm:spPr/>
    </dgm:pt>
    <dgm:pt modelId="{77353F2C-21F1-4257-BC71-A77B3E05920C}" type="pres">
      <dgm:prSet presAssocID="{93B9BD47-5EDA-4549-8A47-6ED2D4CAF741}" presName="textRect" presStyleLbl="revTx" presStyleIdx="1" presStyleCnt="4">
        <dgm:presLayoutVars>
          <dgm:chMax val="1"/>
          <dgm:chPref val="1"/>
        </dgm:presLayoutVars>
      </dgm:prSet>
      <dgm:spPr/>
    </dgm:pt>
    <dgm:pt modelId="{266EE331-0FE0-471C-854B-83156AA51268}" type="pres">
      <dgm:prSet presAssocID="{853A2E32-3C89-47BF-BD9A-8AE77C7245CC}" presName="sibTrans" presStyleLbl="sibTrans2D1" presStyleIdx="0" presStyleCnt="0"/>
      <dgm:spPr/>
    </dgm:pt>
    <dgm:pt modelId="{7CD625BC-954C-4F14-A1DD-04D4DD3DC4B2}" type="pres">
      <dgm:prSet presAssocID="{CB7C3F0D-BF80-4270-A0E2-DBCED7C52631}" presName="compNode" presStyleCnt="0"/>
      <dgm:spPr/>
    </dgm:pt>
    <dgm:pt modelId="{4AE4EE01-E6C9-4E2C-AE84-0FEBF45F9B43}" type="pres">
      <dgm:prSet presAssocID="{CB7C3F0D-BF80-4270-A0E2-DBCED7C52631}" presName="iconBgRect" presStyleLbl="bgShp" presStyleIdx="2" presStyleCnt="4"/>
      <dgm:spPr>
        <a:solidFill>
          <a:schemeClr val="tx2"/>
        </a:solidFill>
        <a:ln w="38100">
          <a:solidFill>
            <a:schemeClr val="accent1"/>
          </a:solidFill>
        </a:ln>
      </dgm:spPr>
    </dgm:pt>
    <dgm:pt modelId="{2ECA4750-6C3A-43C3-A4BC-2981AE060947}" type="pres">
      <dgm:prSet presAssocID="{CB7C3F0D-BF80-4270-A0E2-DBCED7C52631}"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ocument with solid fill"/>
        </a:ext>
      </dgm:extLst>
    </dgm:pt>
    <dgm:pt modelId="{E46C557E-9975-46BA-844C-7627A935B5CF}" type="pres">
      <dgm:prSet presAssocID="{CB7C3F0D-BF80-4270-A0E2-DBCED7C52631}" presName="spaceRect" presStyleCnt="0"/>
      <dgm:spPr/>
    </dgm:pt>
    <dgm:pt modelId="{0B1163A8-8FFF-48F9-9E6E-C230B83D8F9B}" type="pres">
      <dgm:prSet presAssocID="{CB7C3F0D-BF80-4270-A0E2-DBCED7C52631}" presName="textRect" presStyleLbl="revTx" presStyleIdx="2" presStyleCnt="4">
        <dgm:presLayoutVars>
          <dgm:chMax val="1"/>
          <dgm:chPref val="1"/>
        </dgm:presLayoutVars>
      </dgm:prSet>
      <dgm:spPr/>
    </dgm:pt>
    <dgm:pt modelId="{1F233998-C86C-4183-A5B9-B963D2AE20AB}" type="pres">
      <dgm:prSet presAssocID="{7EC33D1E-9BC9-49C3-815F-5997269A9455}" presName="sibTrans" presStyleLbl="sibTrans2D1" presStyleIdx="0" presStyleCnt="0"/>
      <dgm:spPr/>
    </dgm:pt>
    <dgm:pt modelId="{B8FE57DC-6BC2-4D0A-A721-CC1767DF394F}" type="pres">
      <dgm:prSet presAssocID="{5F9BAC6F-8929-49D9-A398-B42F71F88FC2}" presName="compNode" presStyleCnt="0"/>
      <dgm:spPr/>
    </dgm:pt>
    <dgm:pt modelId="{78B64B2D-5416-48DD-B30D-E946F5B1628F}" type="pres">
      <dgm:prSet presAssocID="{5F9BAC6F-8929-49D9-A398-B42F71F88FC2}" presName="iconBgRect" presStyleLbl="bgShp" presStyleIdx="3" presStyleCnt="4"/>
      <dgm:spPr>
        <a:solidFill>
          <a:schemeClr val="tx2"/>
        </a:solidFill>
        <a:ln w="38100">
          <a:solidFill>
            <a:schemeClr val="accent1"/>
          </a:solidFill>
        </a:ln>
      </dgm:spPr>
    </dgm:pt>
    <dgm:pt modelId="{F8799E00-6BF7-4F63-AB23-8D2DE010A890}" type="pres">
      <dgm:prSet presAssocID="{5F9BAC6F-8929-49D9-A398-B42F71F88FC2}"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Angel face with solid fill with solid fill"/>
        </a:ext>
      </dgm:extLst>
    </dgm:pt>
    <dgm:pt modelId="{FB8DA71D-A6DE-4F21-BEBB-B9B9BB7F66B1}" type="pres">
      <dgm:prSet presAssocID="{5F9BAC6F-8929-49D9-A398-B42F71F88FC2}" presName="spaceRect" presStyleCnt="0"/>
      <dgm:spPr/>
    </dgm:pt>
    <dgm:pt modelId="{07A87721-8DC1-4C38-90A5-4F8BA80B0EDF}" type="pres">
      <dgm:prSet presAssocID="{5F9BAC6F-8929-49D9-A398-B42F71F88FC2}" presName="textRect" presStyleLbl="revTx" presStyleIdx="3" presStyleCnt="4">
        <dgm:presLayoutVars>
          <dgm:chMax val="1"/>
          <dgm:chPref val="1"/>
        </dgm:presLayoutVars>
      </dgm:prSet>
      <dgm:spPr/>
    </dgm:pt>
  </dgm:ptLst>
  <dgm:cxnLst>
    <dgm:cxn modelId="{5D5BAA12-6B8A-4708-A23C-077E8AFFAFB4}" type="presOf" srcId="{853A2E32-3C89-47BF-BD9A-8AE77C7245CC}" destId="{266EE331-0FE0-471C-854B-83156AA51268}" srcOrd="0" destOrd="0" presId="urn:microsoft.com/office/officeart/2018/2/layout/IconCircleList"/>
    <dgm:cxn modelId="{9E8A285B-55E0-457F-BE07-AE6E2297CEEE}" type="presOf" srcId="{68F8C962-8EE5-4C84-AECF-0AA97FCF289F}" destId="{11767EDC-EAF7-43BE-8587-C9FBD56DFF03}" srcOrd="0" destOrd="0" presId="urn:microsoft.com/office/officeart/2018/2/layout/IconCircleList"/>
    <dgm:cxn modelId="{FA12A467-9927-4568-9A92-F27AAFFBE4FD}" type="presOf" srcId="{5F9BAC6F-8929-49D9-A398-B42F71F88FC2}" destId="{07A87721-8DC1-4C38-90A5-4F8BA80B0EDF}" srcOrd="0" destOrd="0" presId="urn:microsoft.com/office/officeart/2018/2/layout/IconCircleList"/>
    <dgm:cxn modelId="{84230051-E8AD-4419-89E9-8B48D8FC3516}" srcId="{68F8C962-8EE5-4C84-AECF-0AA97FCF289F}" destId="{93B9BD47-5EDA-4549-8A47-6ED2D4CAF741}" srcOrd="1" destOrd="0" parTransId="{763AA89A-446B-4298-818F-32E11942C4F1}" sibTransId="{853A2E32-3C89-47BF-BD9A-8AE77C7245CC}"/>
    <dgm:cxn modelId="{A6991358-FF58-4161-9F59-0E2AF7DA8E67}" type="presOf" srcId="{7EC33D1E-9BC9-49C3-815F-5997269A9455}" destId="{1F233998-C86C-4183-A5B9-B963D2AE20AB}" srcOrd="0" destOrd="0" presId="urn:microsoft.com/office/officeart/2018/2/layout/IconCircleList"/>
    <dgm:cxn modelId="{6E32C378-3957-4295-AFC9-FC4E4AE03542}" type="presOf" srcId="{4F603B21-A806-48B7-A597-4E2A122AF08F}" destId="{5C6ED153-6BED-4572-B9C4-AB11743D625E}" srcOrd="0" destOrd="0" presId="urn:microsoft.com/office/officeart/2018/2/layout/IconCircleList"/>
    <dgm:cxn modelId="{ED396B9F-96B6-4ECB-8DD6-0B1940D646B8}" srcId="{68F8C962-8EE5-4C84-AECF-0AA97FCF289F}" destId="{D0F3C876-E127-41E1-8886-EE0A316F62AB}" srcOrd="0" destOrd="0" parTransId="{835EFBF0-A7D7-42AC-8416-1B18EDB8664A}" sibTransId="{4F603B21-A806-48B7-A597-4E2A122AF08F}"/>
    <dgm:cxn modelId="{ACC53AA8-9DC5-424D-81C4-20C150660112}" srcId="{68F8C962-8EE5-4C84-AECF-0AA97FCF289F}" destId="{5F9BAC6F-8929-49D9-A398-B42F71F88FC2}" srcOrd="3" destOrd="0" parTransId="{21E2F21D-0A2D-4D78-9BA0-2191147B90A8}" sibTransId="{67A092B2-6E86-4FA5-95EC-1BE50676905E}"/>
    <dgm:cxn modelId="{6C0133B5-E0B9-4A3E-B8EA-EBF37E5FE39B}" type="presOf" srcId="{D0F3C876-E127-41E1-8886-EE0A316F62AB}" destId="{F1D124AB-AF4F-4819-BC73-ADF2B2414777}" srcOrd="0" destOrd="0" presId="urn:microsoft.com/office/officeart/2018/2/layout/IconCircleList"/>
    <dgm:cxn modelId="{96BAC8CD-7C21-4A94-B80D-6FA9D3404AEC}" srcId="{68F8C962-8EE5-4C84-AECF-0AA97FCF289F}" destId="{CB7C3F0D-BF80-4270-A0E2-DBCED7C52631}" srcOrd="2" destOrd="0" parTransId="{FBC205C8-A2A5-415D-918D-BDB5720C71DC}" sibTransId="{7EC33D1E-9BC9-49C3-815F-5997269A9455}"/>
    <dgm:cxn modelId="{4CDC41D1-4145-4E94-A434-55914F75355B}" type="presOf" srcId="{CB7C3F0D-BF80-4270-A0E2-DBCED7C52631}" destId="{0B1163A8-8FFF-48F9-9E6E-C230B83D8F9B}" srcOrd="0" destOrd="0" presId="urn:microsoft.com/office/officeart/2018/2/layout/IconCircleList"/>
    <dgm:cxn modelId="{0B1781D8-F404-45F0-ABA9-37842FC47095}" type="presOf" srcId="{93B9BD47-5EDA-4549-8A47-6ED2D4CAF741}" destId="{77353F2C-21F1-4257-BC71-A77B3E05920C}" srcOrd="0" destOrd="0" presId="urn:microsoft.com/office/officeart/2018/2/layout/IconCircleList"/>
    <dgm:cxn modelId="{5774B341-F705-46CF-B8CB-36C0FD993C71}" type="presParOf" srcId="{11767EDC-EAF7-43BE-8587-C9FBD56DFF03}" destId="{29932EB4-EAD9-4BDE-A2C9-323A4C7A19BA}" srcOrd="0" destOrd="0" presId="urn:microsoft.com/office/officeart/2018/2/layout/IconCircleList"/>
    <dgm:cxn modelId="{580E8DA5-717C-4349-90AE-5A26965E8B53}" type="presParOf" srcId="{29932EB4-EAD9-4BDE-A2C9-323A4C7A19BA}" destId="{0E6F59D6-AE6B-4B2E-BDB5-63395AE34241}" srcOrd="0" destOrd="0" presId="urn:microsoft.com/office/officeart/2018/2/layout/IconCircleList"/>
    <dgm:cxn modelId="{00F834EB-B053-412A-94FD-151F152029A9}" type="presParOf" srcId="{0E6F59D6-AE6B-4B2E-BDB5-63395AE34241}" destId="{8C5DE8AE-6092-4FED-8345-E87A095B3266}" srcOrd="0" destOrd="0" presId="urn:microsoft.com/office/officeart/2018/2/layout/IconCircleList"/>
    <dgm:cxn modelId="{64B5036C-F451-4176-B6A2-3DD48278CA51}" type="presParOf" srcId="{0E6F59D6-AE6B-4B2E-BDB5-63395AE34241}" destId="{75C21191-9CFA-48E4-B1CF-7E0485E67475}" srcOrd="1" destOrd="0" presId="urn:microsoft.com/office/officeart/2018/2/layout/IconCircleList"/>
    <dgm:cxn modelId="{B2FB6CD3-1702-4C76-9AAF-AEDD238DFC6E}" type="presParOf" srcId="{0E6F59D6-AE6B-4B2E-BDB5-63395AE34241}" destId="{A019E041-E1FA-46EA-B52D-5A5F2A0C0504}" srcOrd="2" destOrd="0" presId="urn:microsoft.com/office/officeart/2018/2/layout/IconCircleList"/>
    <dgm:cxn modelId="{CB7E41AD-B186-42CE-9492-7925A273261F}" type="presParOf" srcId="{0E6F59D6-AE6B-4B2E-BDB5-63395AE34241}" destId="{F1D124AB-AF4F-4819-BC73-ADF2B2414777}" srcOrd="3" destOrd="0" presId="urn:microsoft.com/office/officeart/2018/2/layout/IconCircleList"/>
    <dgm:cxn modelId="{51914DD1-7335-47D7-977D-B1DC328C368A}" type="presParOf" srcId="{29932EB4-EAD9-4BDE-A2C9-323A4C7A19BA}" destId="{5C6ED153-6BED-4572-B9C4-AB11743D625E}" srcOrd="1" destOrd="0" presId="urn:microsoft.com/office/officeart/2018/2/layout/IconCircleList"/>
    <dgm:cxn modelId="{A6028439-10D5-44C3-A2DE-F3F9A871DFE9}" type="presParOf" srcId="{29932EB4-EAD9-4BDE-A2C9-323A4C7A19BA}" destId="{5FCABBC9-F99A-4423-9564-BDE4FA335D9A}" srcOrd="2" destOrd="0" presId="urn:microsoft.com/office/officeart/2018/2/layout/IconCircleList"/>
    <dgm:cxn modelId="{02EEF314-07DE-4BF8-BC25-52506C6210B8}" type="presParOf" srcId="{5FCABBC9-F99A-4423-9564-BDE4FA335D9A}" destId="{25659C15-05D4-48FC-9EFC-292305BF2698}" srcOrd="0" destOrd="0" presId="urn:microsoft.com/office/officeart/2018/2/layout/IconCircleList"/>
    <dgm:cxn modelId="{674CDA9F-1314-466D-A09B-917BA5C30EFC}" type="presParOf" srcId="{5FCABBC9-F99A-4423-9564-BDE4FA335D9A}" destId="{754585A6-FA33-475A-ABEC-0682C6E26726}" srcOrd="1" destOrd="0" presId="urn:microsoft.com/office/officeart/2018/2/layout/IconCircleList"/>
    <dgm:cxn modelId="{907CD7BE-41ED-44E7-B158-187D1D11C501}" type="presParOf" srcId="{5FCABBC9-F99A-4423-9564-BDE4FA335D9A}" destId="{83AD7547-D9CC-47CA-8D2D-AFBBD3023A94}" srcOrd="2" destOrd="0" presId="urn:microsoft.com/office/officeart/2018/2/layout/IconCircleList"/>
    <dgm:cxn modelId="{659D7C50-7C19-4BE7-9570-48E36561ABF3}" type="presParOf" srcId="{5FCABBC9-F99A-4423-9564-BDE4FA335D9A}" destId="{77353F2C-21F1-4257-BC71-A77B3E05920C}" srcOrd="3" destOrd="0" presId="urn:microsoft.com/office/officeart/2018/2/layout/IconCircleList"/>
    <dgm:cxn modelId="{DFD7CD63-68E0-4EFB-BA6F-6A83762A0A9A}" type="presParOf" srcId="{29932EB4-EAD9-4BDE-A2C9-323A4C7A19BA}" destId="{266EE331-0FE0-471C-854B-83156AA51268}" srcOrd="3" destOrd="0" presId="urn:microsoft.com/office/officeart/2018/2/layout/IconCircleList"/>
    <dgm:cxn modelId="{76BA9A35-2B5E-4A21-85AC-1A7290EFC197}" type="presParOf" srcId="{29932EB4-EAD9-4BDE-A2C9-323A4C7A19BA}" destId="{7CD625BC-954C-4F14-A1DD-04D4DD3DC4B2}" srcOrd="4" destOrd="0" presId="urn:microsoft.com/office/officeart/2018/2/layout/IconCircleList"/>
    <dgm:cxn modelId="{7905C89B-09D5-452B-8A12-8D622C41CCB4}" type="presParOf" srcId="{7CD625BC-954C-4F14-A1DD-04D4DD3DC4B2}" destId="{4AE4EE01-E6C9-4E2C-AE84-0FEBF45F9B43}" srcOrd="0" destOrd="0" presId="urn:microsoft.com/office/officeart/2018/2/layout/IconCircleList"/>
    <dgm:cxn modelId="{A2D7BC51-66EE-4439-969B-45BC34FFD16E}" type="presParOf" srcId="{7CD625BC-954C-4F14-A1DD-04D4DD3DC4B2}" destId="{2ECA4750-6C3A-43C3-A4BC-2981AE060947}" srcOrd="1" destOrd="0" presId="urn:microsoft.com/office/officeart/2018/2/layout/IconCircleList"/>
    <dgm:cxn modelId="{7102662C-7FED-4BD3-88A8-7A250CFBD189}" type="presParOf" srcId="{7CD625BC-954C-4F14-A1DD-04D4DD3DC4B2}" destId="{E46C557E-9975-46BA-844C-7627A935B5CF}" srcOrd="2" destOrd="0" presId="urn:microsoft.com/office/officeart/2018/2/layout/IconCircleList"/>
    <dgm:cxn modelId="{F9D6118D-3B2C-4682-B046-3B066F6C6E41}" type="presParOf" srcId="{7CD625BC-954C-4F14-A1DD-04D4DD3DC4B2}" destId="{0B1163A8-8FFF-48F9-9E6E-C230B83D8F9B}" srcOrd="3" destOrd="0" presId="urn:microsoft.com/office/officeart/2018/2/layout/IconCircleList"/>
    <dgm:cxn modelId="{239598F9-D8FD-4673-A8ED-9F5F33C97B9B}" type="presParOf" srcId="{29932EB4-EAD9-4BDE-A2C9-323A4C7A19BA}" destId="{1F233998-C86C-4183-A5B9-B963D2AE20AB}" srcOrd="5" destOrd="0" presId="urn:microsoft.com/office/officeart/2018/2/layout/IconCircleList"/>
    <dgm:cxn modelId="{4948D67B-3FD5-47F4-88DE-750C39702FFF}" type="presParOf" srcId="{29932EB4-EAD9-4BDE-A2C9-323A4C7A19BA}" destId="{B8FE57DC-6BC2-4D0A-A721-CC1767DF394F}" srcOrd="6" destOrd="0" presId="urn:microsoft.com/office/officeart/2018/2/layout/IconCircleList"/>
    <dgm:cxn modelId="{1C76A23D-D36D-477F-B345-BEEE6F02985A}" type="presParOf" srcId="{B8FE57DC-6BC2-4D0A-A721-CC1767DF394F}" destId="{78B64B2D-5416-48DD-B30D-E946F5B1628F}" srcOrd="0" destOrd="0" presId="urn:microsoft.com/office/officeart/2018/2/layout/IconCircleList"/>
    <dgm:cxn modelId="{FF2ABC58-5EFB-4642-8F3E-0A684C3299ED}" type="presParOf" srcId="{B8FE57DC-6BC2-4D0A-A721-CC1767DF394F}" destId="{F8799E00-6BF7-4F63-AB23-8D2DE010A890}" srcOrd="1" destOrd="0" presId="urn:microsoft.com/office/officeart/2018/2/layout/IconCircleList"/>
    <dgm:cxn modelId="{ECD4D20D-A8B9-4E58-87A3-9D07ACC6B57B}" type="presParOf" srcId="{B8FE57DC-6BC2-4D0A-A721-CC1767DF394F}" destId="{FB8DA71D-A6DE-4F21-BEBB-B9B9BB7F66B1}" srcOrd="2" destOrd="0" presId="urn:microsoft.com/office/officeart/2018/2/layout/IconCircleList"/>
    <dgm:cxn modelId="{B98B2E14-DE40-4E8F-BA6C-CF8A955D9648}" type="presParOf" srcId="{B8FE57DC-6BC2-4D0A-A721-CC1767DF394F}" destId="{07A87721-8DC1-4C38-90A5-4F8BA80B0ED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E84B9-74A1-42B5-9774-7417D1D74D2B}">
      <dsp:nvSpPr>
        <dsp:cNvPr id="0" name=""/>
        <dsp:cNvSpPr/>
      </dsp:nvSpPr>
      <dsp:spPr>
        <a:xfrm>
          <a:off x="724949" y="322700"/>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9754C5CB-950C-4069-B741-E545390C0708}">
      <dsp:nvSpPr>
        <dsp:cNvPr id="0" name=""/>
        <dsp:cNvSpPr/>
      </dsp:nvSpPr>
      <dsp:spPr>
        <a:xfrm>
          <a:off x="1178324" y="776075"/>
          <a:ext cx="1220625" cy="12206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E06085-11F4-452F-BEBA-DEAEC9D67043}">
      <dsp:nvSpPr>
        <dsp:cNvPr id="0" name=""/>
        <dsp:cNvSpPr/>
      </dsp:nvSpPr>
      <dsp:spPr>
        <a:xfrm>
          <a:off x="44887" y="3112700"/>
          <a:ext cx="34875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rgbClr val="FFFFEE"/>
              </a:solidFill>
            </a:rPr>
            <a:t>One of the top issues affecting accessibility of learning content</a:t>
          </a:r>
          <a:endParaRPr lang="en-US" sz="2400" kern="1200" cap="none" dirty="0">
            <a:solidFill>
              <a:srgbClr val="FFFFEE"/>
            </a:solidFill>
          </a:endParaRPr>
        </a:p>
      </dsp:txBody>
      <dsp:txXfrm>
        <a:off x="44887" y="3112700"/>
        <a:ext cx="3487500" cy="990000"/>
      </dsp:txXfrm>
    </dsp:sp>
    <dsp:sp modelId="{7AD9ADBF-62D4-4FDE-827E-CEB506E5F259}">
      <dsp:nvSpPr>
        <dsp:cNvPr id="0" name=""/>
        <dsp:cNvSpPr/>
      </dsp:nvSpPr>
      <dsp:spPr>
        <a:xfrm>
          <a:off x="4822762" y="322700"/>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1115B447-3311-4793-9303-ABF4B1EA33A0}">
      <dsp:nvSpPr>
        <dsp:cNvPr id="0" name=""/>
        <dsp:cNvSpPr/>
      </dsp:nvSpPr>
      <dsp:spPr>
        <a:xfrm>
          <a:off x="5276137" y="776075"/>
          <a:ext cx="1220625" cy="122062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1B2AD-7FD8-4266-8810-AB30E807DC87}">
      <dsp:nvSpPr>
        <dsp:cNvPr id="0" name=""/>
        <dsp:cNvSpPr/>
      </dsp:nvSpPr>
      <dsp:spPr>
        <a:xfrm>
          <a:off x="4142699" y="3112700"/>
          <a:ext cx="34875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rgbClr val="FFFFEE"/>
              </a:solidFill>
            </a:rPr>
            <a:t>Existing guidance can be overly simple</a:t>
          </a:r>
          <a:endParaRPr lang="en-US" sz="2400" kern="1200" cap="none" dirty="0">
            <a:solidFill>
              <a:srgbClr val="FFFFEE"/>
            </a:solidFill>
          </a:endParaRPr>
        </a:p>
      </dsp:txBody>
      <dsp:txXfrm>
        <a:off x="4142699" y="3112700"/>
        <a:ext cx="3487500" cy="990000"/>
      </dsp:txXfrm>
    </dsp:sp>
    <dsp:sp modelId="{63B20670-398D-4D58-9C09-EF3A1D20CEBB}">
      <dsp:nvSpPr>
        <dsp:cNvPr id="0" name=""/>
        <dsp:cNvSpPr/>
      </dsp:nvSpPr>
      <dsp:spPr>
        <a:xfrm>
          <a:off x="8920574" y="322700"/>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D1DFD053-18D9-4AB2-92C7-8D2AE5B954FE}">
      <dsp:nvSpPr>
        <dsp:cNvPr id="0" name=""/>
        <dsp:cNvSpPr/>
      </dsp:nvSpPr>
      <dsp:spPr>
        <a:xfrm>
          <a:off x="9373949" y="776075"/>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6491CF-5373-4A7F-B855-04C2F6CF0FE1}">
      <dsp:nvSpPr>
        <dsp:cNvPr id="0" name=""/>
        <dsp:cNvSpPr/>
      </dsp:nvSpPr>
      <dsp:spPr>
        <a:xfrm>
          <a:off x="8240512" y="3112700"/>
          <a:ext cx="34875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rgbClr val="FFFFEE"/>
              </a:solidFill>
            </a:rPr>
            <a:t>Good alt text realises potential of the audio alternative formats</a:t>
          </a:r>
          <a:endParaRPr lang="en-US" sz="2400" kern="1200" cap="none" dirty="0">
            <a:solidFill>
              <a:srgbClr val="FFFFEE"/>
            </a:solidFill>
          </a:endParaRPr>
        </a:p>
      </dsp:txBody>
      <dsp:txXfrm>
        <a:off x="8240512" y="3112700"/>
        <a:ext cx="3487500" cy="99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F5EE3D-7546-4A56-A2B8-9C7581D5BB7C}">
      <dsp:nvSpPr>
        <dsp:cNvPr id="0" name=""/>
        <dsp:cNvSpPr/>
      </dsp:nvSpPr>
      <dsp:spPr>
        <a:xfrm>
          <a:off x="742456" y="570412"/>
          <a:ext cx="1164375" cy="116437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C8E124-C12B-47EC-A746-F6F40EBA8ACB}">
      <dsp:nvSpPr>
        <dsp:cNvPr id="0" name=""/>
        <dsp:cNvSpPr/>
      </dsp:nvSpPr>
      <dsp:spPr>
        <a:xfrm>
          <a:off x="30893" y="2266124"/>
          <a:ext cx="2587500" cy="18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pPr>
          <a:r>
            <a:rPr lang="en-GB" sz="2400" kern="1200" dirty="0">
              <a:solidFill>
                <a:schemeClr val="bg2"/>
              </a:solidFill>
            </a:rPr>
            <a:t>A bank of techniques for describing various types of complex image.</a:t>
          </a:r>
          <a:endParaRPr lang="en-US" sz="2400" kern="1200" dirty="0">
            <a:solidFill>
              <a:srgbClr val="FFFFEE"/>
            </a:solidFill>
          </a:endParaRPr>
        </a:p>
      </dsp:txBody>
      <dsp:txXfrm>
        <a:off x="30893" y="2266124"/>
        <a:ext cx="2587500" cy="1845000"/>
      </dsp:txXfrm>
    </dsp:sp>
    <dsp:sp modelId="{FCAD16C0-0458-46F1-8FF6-0CAB20EDD8C7}">
      <dsp:nvSpPr>
        <dsp:cNvPr id="0" name=""/>
        <dsp:cNvSpPr/>
      </dsp:nvSpPr>
      <dsp:spPr>
        <a:xfrm>
          <a:off x="3782768" y="570412"/>
          <a:ext cx="1164375" cy="116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3FFD74-A2BE-43E6-95B1-D93436047113}">
      <dsp:nvSpPr>
        <dsp:cNvPr id="0" name=""/>
        <dsp:cNvSpPr/>
      </dsp:nvSpPr>
      <dsp:spPr>
        <a:xfrm>
          <a:off x="3071206" y="2266124"/>
          <a:ext cx="2587500" cy="18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pPr>
          <a:r>
            <a:rPr lang="en-GB" sz="2400" kern="1200" dirty="0">
              <a:solidFill>
                <a:srgbClr val="FFFFEE"/>
              </a:solidFill>
            </a:rPr>
            <a:t>A commercial service with a cost.</a:t>
          </a:r>
        </a:p>
        <a:p>
          <a:pPr marL="0" lvl="0" indent="0" algn="l" defTabSz="1066800">
            <a:spcBef>
              <a:spcPct val="0"/>
            </a:spcBef>
            <a:spcAft>
              <a:spcPct val="35000"/>
            </a:spcAft>
            <a:buNone/>
          </a:pPr>
          <a:endParaRPr lang="en-US" sz="2400" kern="1200" dirty="0">
            <a:solidFill>
              <a:srgbClr val="FFFFEE"/>
            </a:solidFill>
          </a:endParaRPr>
        </a:p>
      </dsp:txBody>
      <dsp:txXfrm>
        <a:off x="3071206" y="2266124"/>
        <a:ext cx="2587500" cy="184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1E5E39-9CB2-4FC0-97D9-649F2DF929A0}">
      <dsp:nvSpPr>
        <dsp:cNvPr id="0" name=""/>
        <dsp:cNvSpPr/>
      </dsp:nvSpPr>
      <dsp:spPr>
        <a:xfrm>
          <a:off x="1666" y="92709"/>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Advert</a:t>
          </a:r>
          <a:endParaRPr lang="en-US" sz="1700" kern="1200"/>
        </a:p>
      </dsp:txBody>
      <dsp:txXfrm>
        <a:off x="1666" y="92709"/>
        <a:ext cx="1322387" cy="793432"/>
      </dsp:txXfrm>
    </dsp:sp>
    <dsp:sp modelId="{13A3EF68-6828-484E-8531-3E77893A06FA}">
      <dsp:nvSpPr>
        <dsp:cNvPr id="0" name=""/>
        <dsp:cNvSpPr/>
      </dsp:nvSpPr>
      <dsp:spPr>
        <a:xfrm>
          <a:off x="1456293" y="92709"/>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Artwork</a:t>
          </a:r>
          <a:endParaRPr lang="en-US" sz="1700" kern="1200"/>
        </a:p>
      </dsp:txBody>
      <dsp:txXfrm>
        <a:off x="1456293" y="92709"/>
        <a:ext cx="1322387" cy="793432"/>
      </dsp:txXfrm>
    </dsp:sp>
    <dsp:sp modelId="{6FD0F2C5-BCB1-4A69-BB03-DA39037E7DEE}">
      <dsp:nvSpPr>
        <dsp:cNvPr id="0" name=""/>
        <dsp:cNvSpPr/>
      </dsp:nvSpPr>
      <dsp:spPr>
        <a:xfrm>
          <a:off x="2910919" y="92709"/>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Diagram</a:t>
          </a:r>
          <a:endParaRPr lang="en-US" sz="1700" kern="1200"/>
        </a:p>
      </dsp:txBody>
      <dsp:txXfrm>
        <a:off x="2910919" y="92709"/>
        <a:ext cx="1322387" cy="793432"/>
      </dsp:txXfrm>
    </dsp:sp>
    <dsp:sp modelId="{741FEFB9-0BDF-4B4D-AE5E-93C66DAF8D66}">
      <dsp:nvSpPr>
        <dsp:cNvPr id="0" name=""/>
        <dsp:cNvSpPr/>
      </dsp:nvSpPr>
      <dsp:spPr>
        <a:xfrm>
          <a:off x="4365545" y="92709"/>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Film</a:t>
          </a:r>
          <a:endParaRPr lang="en-US" sz="1700" kern="1200"/>
        </a:p>
      </dsp:txBody>
      <dsp:txXfrm>
        <a:off x="4365545" y="92709"/>
        <a:ext cx="1322387" cy="793432"/>
      </dsp:txXfrm>
    </dsp:sp>
    <dsp:sp modelId="{7959AEE3-3832-4326-A709-CF8F31D23C47}">
      <dsp:nvSpPr>
        <dsp:cNvPr id="0" name=""/>
        <dsp:cNvSpPr/>
      </dsp:nvSpPr>
      <dsp:spPr>
        <a:xfrm>
          <a:off x="1666" y="1018381"/>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Graph</a:t>
          </a:r>
          <a:endParaRPr lang="en-US" sz="1700" kern="1200"/>
        </a:p>
      </dsp:txBody>
      <dsp:txXfrm>
        <a:off x="1666" y="1018381"/>
        <a:ext cx="1322387" cy="793432"/>
      </dsp:txXfrm>
    </dsp:sp>
    <dsp:sp modelId="{CB5CF3C2-2F36-4645-BA02-15734A01AA1E}">
      <dsp:nvSpPr>
        <dsp:cNvPr id="0" name=""/>
        <dsp:cNvSpPr/>
      </dsp:nvSpPr>
      <dsp:spPr>
        <a:xfrm>
          <a:off x="1456293" y="1018381"/>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Icon</a:t>
          </a:r>
          <a:endParaRPr lang="en-US" sz="1700" kern="1200" dirty="0"/>
        </a:p>
      </dsp:txBody>
      <dsp:txXfrm>
        <a:off x="1456293" y="1018381"/>
        <a:ext cx="1322387" cy="793432"/>
      </dsp:txXfrm>
    </dsp:sp>
    <dsp:sp modelId="{ECF7D9DF-DCE3-4905-A624-A83DE1F57547}">
      <dsp:nvSpPr>
        <dsp:cNvPr id="0" name=""/>
        <dsp:cNvSpPr/>
      </dsp:nvSpPr>
      <dsp:spPr>
        <a:xfrm>
          <a:off x="2910919" y="1018381"/>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Music</a:t>
          </a:r>
          <a:endParaRPr lang="en-US" sz="1700" kern="1200"/>
        </a:p>
      </dsp:txBody>
      <dsp:txXfrm>
        <a:off x="2910919" y="1018381"/>
        <a:ext cx="1322387" cy="793432"/>
      </dsp:txXfrm>
    </dsp:sp>
    <dsp:sp modelId="{2A9530A4-2F22-404A-ACB9-49F32C5DC6BA}">
      <dsp:nvSpPr>
        <dsp:cNvPr id="0" name=""/>
        <dsp:cNvSpPr/>
      </dsp:nvSpPr>
      <dsp:spPr>
        <a:xfrm>
          <a:off x="4365545" y="1018381"/>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Illustration</a:t>
          </a:r>
          <a:endParaRPr lang="en-US" sz="1700" kern="1200"/>
        </a:p>
      </dsp:txBody>
      <dsp:txXfrm>
        <a:off x="4365545" y="1018381"/>
        <a:ext cx="1322387" cy="793432"/>
      </dsp:txXfrm>
    </dsp:sp>
    <dsp:sp modelId="{DDC0EF56-20FA-4EC9-8E64-45D0107DFFA1}">
      <dsp:nvSpPr>
        <dsp:cNvPr id="0" name=""/>
        <dsp:cNvSpPr/>
      </dsp:nvSpPr>
      <dsp:spPr>
        <a:xfrm>
          <a:off x="1666" y="1944052"/>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List</a:t>
          </a:r>
          <a:endParaRPr lang="en-US" sz="1700" kern="1200"/>
        </a:p>
      </dsp:txBody>
      <dsp:txXfrm>
        <a:off x="1666" y="1944052"/>
        <a:ext cx="1322387" cy="793432"/>
      </dsp:txXfrm>
    </dsp:sp>
    <dsp:sp modelId="{51B39629-CFB5-4106-9253-1F0F4F66CE75}">
      <dsp:nvSpPr>
        <dsp:cNvPr id="0" name=""/>
        <dsp:cNvSpPr/>
      </dsp:nvSpPr>
      <dsp:spPr>
        <a:xfrm>
          <a:off x="1456293" y="1944052"/>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Logo</a:t>
          </a:r>
          <a:endParaRPr lang="en-US" sz="1700" kern="1200"/>
        </a:p>
      </dsp:txBody>
      <dsp:txXfrm>
        <a:off x="1456293" y="1944052"/>
        <a:ext cx="1322387" cy="793432"/>
      </dsp:txXfrm>
    </dsp:sp>
    <dsp:sp modelId="{E7E047C7-AE8D-440D-AE39-02AABCB23AED}">
      <dsp:nvSpPr>
        <dsp:cNvPr id="0" name=""/>
        <dsp:cNvSpPr/>
      </dsp:nvSpPr>
      <dsp:spPr>
        <a:xfrm>
          <a:off x="2910919" y="1944052"/>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Map</a:t>
          </a:r>
          <a:endParaRPr lang="en-US" sz="1700" kern="1200"/>
        </a:p>
      </dsp:txBody>
      <dsp:txXfrm>
        <a:off x="2910919" y="1944052"/>
        <a:ext cx="1322387" cy="793432"/>
      </dsp:txXfrm>
    </dsp:sp>
    <dsp:sp modelId="{2E735674-5E73-4C37-A74A-91119259469F}">
      <dsp:nvSpPr>
        <dsp:cNvPr id="0" name=""/>
        <dsp:cNvSpPr/>
      </dsp:nvSpPr>
      <dsp:spPr>
        <a:xfrm>
          <a:off x="4365545" y="1944052"/>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Music</a:t>
          </a:r>
          <a:endParaRPr lang="en-US" sz="1700" kern="1200"/>
        </a:p>
      </dsp:txBody>
      <dsp:txXfrm>
        <a:off x="4365545" y="1944052"/>
        <a:ext cx="1322387" cy="793432"/>
      </dsp:txXfrm>
    </dsp:sp>
    <dsp:sp modelId="{0CE01E1D-696D-4E81-98D0-238B4A8E71A7}">
      <dsp:nvSpPr>
        <dsp:cNvPr id="0" name=""/>
        <dsp:cNvSpPr/>
      </dsp:nvSpPr>
      <dsp:spPr>
        <a:xfrm>
          <a:off x="1666" y="2869723"/>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Photograph</a:t>
          </a:r>
          <a:endParaRPr lang="en-US" sz="1700" kern="1200"/>
        </a:p>
      </dsp:txBody>
      <dsp:txXfrm>
        <a:off x="1666" y="2869723"/>
        <a:ext cx="1322387" cy="793432"/>
      </dsp:txXfrm>
    </dsp:sp>
    <dsp:sp modelId="{35C71AD9-8F87-4858-858D-5B16EF457510}">
      <dsp:nvSpPr>
        <dsp:cNvPr id="0" name=""/>
        <dsp:cNvSpPr/>
      </dsp:nvSpPr>
      <dsp:spPr>
        <a:xfrm>
          <a:off x="1456293" y="2869723"/>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Scientific</a:t>
          </a:r>
          <a:endParaRPr lang="en-US" sz="1700" kern="1200"/>
        </a:p>
      </dsp:txBody>
      <dsp:txXfrm>
        <a:off x="1456293" y="2869723"/>
        <a:ext cx="1322387" cy="793432"/>
      </dsp:txXfrm>
    </dsp:sp>
    <dsp:sp modelId="{D72EA27A-797B-4B9C-B6BE-6E5DA2CDDB6E}">
      <dsp:nvSpPr>
        <dsp:cNvPr id="0" name=""/>
        <dsp:cNvSpPr/>
      </dsp:nvSpPr>
      <dsp:spPr>
        <a:xfrm>
          <a:off x="2910919" y="2869723"/>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Screenshot</a:t>
          </a:r>
          <a:endParaRPr lang="en-US" sz="1700" kern="1200"/>
        </a:p>
      </dsp:txBody>
      <dsp:txXfrm>
        <a:off x="2910919" y="2869723"/>
        <a:ext cx="1322387" cy="793432"/>
      </dsp:txXfrm>
    </dsp:sp>
    <dsp:sp modelId="{77BBE60D-1C6C-42E1-B47E-EC48E2ACAC92}">
      <dsp:nvSpPr>
        <dsp:cNvPr id="0" name=""/>
        <dsp:cNvSpPr/>
      </dsp:nvSpPr>
      <dsp:spPr>
        <a:xfrm>
          <a:off x="4365545" y="2869723"/>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Sign</a:t>
          </a:r>
          <a:endParaRPr lang="en-US" sz="1700" kern="1200"/>
        </a:p>
      </dsp:txBody>
      <dsp:txXfrm>
        <a:off x="4365545" y="2869723"/>
        <a:ext cx="1322387" cy="793432"/>
      </dsp:txXfrm>
    </dsp:sp>
    <dsp:sp modelId="{5C7C53A3-F68B-451D-B7D9-B7DDFD01536C}">
      <dsp:nvSpPr>
        <dsp:cNvPr id="0" name=""/>
        <dsp:cNvSpPr/>
      </dsp:nvSpPr>
      <dsp:spPr>
        <a:xfrm>
          <a:off x="1456293" y="3795394"/>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Symbol</a:t>
          </a:r>
          <a:endParaRPr lang="en-US" sz="1700" kern="1200"/>
        </a:p>
      </dsp:txBody>
      <dsp:txXfrm>
        <a:off x="1456293" y="3795394"/>
        <a:ext cx="1322387" cy="793432"/>
      </dsp:txXfrm>
    </dsp:sp>
    <dsp:sp modelId="{1546A313-C2EB-4A6C-8EF6-55E78810B339}">
      <dsp:nvSpPr>
        <dsp:cNvPr id="0" name=""/>
        <dsp:cNvSpPr/>
      </dsp:nvSpPr>
      <dsp:spPr>
        <a:xfrm>
          <a:off x="2910919" y="3795394"/>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Text</a:t>
          </a:r>
          <a:endParaRPr lang="en-US" sz="1700" kern="1200" dirty="0"/>
        </a:p>
      </dsp:txBody>
      <dsp:txXfrm>
        <a:off x="2910919" y="3795394"/>
        <a:ext cx="1322387" cy="7934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F5EE3D-7546-4A56-A2B8-9C7581D5BB7C}">
      <dsp:nvSpPr>
        <dsp:cNvPr id="0" name=""/>
        <dsp:cNvSpPr/>
      </dsp:nvSpPr>
      <dsp:spPr>
        <a:xfrm>
          <a:off x="742456" y="570412"/>
          <a:ext cx="1164375" cy="116437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C8E124-C12B-47EC-A746-F6F40EBA8ACB}">
      <dsp:nvSpPr>
        <dsp:cNvPr id="0" name=""/>
        <dsp:cNvSpPr/>
      </dsp:nvSpPr>
      <dsp:spPr>
        <a:xfrm>
          <a:off x="30893" y="2266124"/>
          <a:ext cx="2587500" cy="18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pPr>
          <a:r>
            <a:rPr lang="en-GB" sz="2400" kern="1200" dirty="0">
              <a:solidFill>
                <a:schemeClr val="bg2"/>
              </a:solidFill>
            </a:rPr>
            <a:t>A bank of techniques for describing various types of complex image.</a:t>
          </a:r>
          <a:endParaRPr lang="en-US" sz="2400" kern="1200" dirty="0">
            <a:solidFill>
              <a:srgbClr val="FFFFEE"/>
            </a:solidFill>
          </a:endParaRPr>
        </a:p>
      </dsp:txBody>
      <dsp:txXfrm>
        <a:off x="30893" y="2266124"/>
        <a:ext cx="2587500" cy="1845000"/>
      </dsp:txXfrm>
    </dsp:sp>
    <dsp:sp modelId="{FCAD16C0-0458-46F1-8FF6-0CAB20EDD8C7}">
      <dsp:nvSpPr>
        <dsp:cNvPr id="0" name=""/>
        <dsp:cNvSpPr/>
      </dsp:nvSpPr>
      <dsp:spPr>
        <a:xfrm>
          <a:off x="3782768" y="570412"/>
          <a:ext cx="1164375" cy="116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3FFD74-A2BE-43E6-95B1-D93436047113}">
      <dsp:nvSpPr>
        <dsp:cNvPr id="0" name=""/>
        <dsp:cNvSpPr/>
      </dsp:nvSpPr>
      <dsp:spPr>
        <a:xfrm>
          <a:off x="3071206" y="2266124"/>
          <a:ext cx="2587500" cy="18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pPr>
          <a:r>
            <a:rPr lang="en-GB" sz="2400" kern="1200" dirty="0">
              <a:solidFill>
                <a:srgbClr val="FFFFEE"/>
              </a:solidFill>
            </a:rPr>
            <a:t>A commercial service with a cost.</a:t>
          </a:r>
        </a:p>
        <a:p>
          <a:pPr marL="0" lvl="0" indent="0" algn="l" defTabSz="1066800">
            <a:spcBef>
              <a:spcPct val="0"/>
            </a:spcBef>
            <a:spcAft>
              <a:spcPct val="35000"/>
            </a:spcAft>
            <a:buNone/>
          </a:pPr>
          <a:endParaRPr lang="en-US" sz="2400" kern="1200" dirty="0">
            <a:solidFill>
              <a:srgbClr val="FFFFEE"/>
            </a:solidFill>
          </a:endParaRPr>
        </a:p>
      </dsp:txBody>
      <dsp:txXfrm>
        <a:off x="3071206" y="2266124"/>
        <a:ext cx="2587500" cy="1845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5D35E6-FC49-447B-BBFC-48E360E5A66D}">
      <dsp:nvSpPr>
        <dsp:cNvPr id="0" name=""/>
        <dsp:cNvSpPr/>
      </dsp:nvSpPr>
      <dsp:spPr>
        <a:xfrm>
          <a:off x="876264" y="1025733"/>
          <a:ext cx="1478216" cy="147821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513389DA-7D5C-41A4-BE10-00CB371B924F}">
      <dsp:nvSpPr>
        <dsp:cNvPr id="0" name=""/>
        <dsp:cNvSpPr/>
      </dsp:nvSpPr>
      <dsp:spPr>
        <a:xfrm>
          <a:off x="1191294" y="1340763"/>
          <a:ext cx="848157" cy="8481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87A832-1200-4F4E-90C8-55D79974662E}">
      <dsp:nvSpPr>
        <dsp:cNvPr id="0" name=""/>
        <dsp:cNvSpPr/>
      </dsp:nvSpPr>
      <dsp:spPr>
        <a:xfrm>
          <a:off x="403719" y="2964378"/>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GB" sz="2400" kern="1200" cap="none" dirty="0">
              <a:solidFill>
                <a:srgbClr val="FFFFEE"/>
              </a:solidFill>
            </a:rPr>
            <a:t>Guidance</a:t>
          </a:r>
          <a:endParaRPr lang="en-US" sz="2400" kern="1200" cap="none" dirty="0">
            <a:solidFill>
              <a:srgbClr val="FFFFEE"/>
            </a:solidFill>
          </a:endParaRPr>
        </a:p>
      </dsp:txBody>
      <dsp:txXfrm>
        <a:off x="403719" y="2964378"/>
        <a:ext cx="2423306" cy="720000"/>
      </dsp:txXfrm>
    </dsp:sp>
    <dsp:sp modelId="{C5E3FB4C-59B6-406A-AF6F-92597EB22F2A}">
      <dsp:nvSpPr>
        <dsp:cNvPr id="0" name=""/>
        <dsp:cNvSpPr/>
      </dsp:nvSpPr>
      <dsp:spPr>
        <a:xfrm>
          <a:off x="3723649" y="1025733"/>
          <a:ext cx="1478216" cy="147821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4D54F397-F712-4BE7-900E-32A3B9AF93C2}">
      <dsp:nvSpPr>
        <dsp:cNvPr id="0" name=""/>
        <dsp:cNvSpPr/>
      </dsp:nvSpPr>
      <dsp:spPr>
        <a:xfrm>
          <a:off x="4038678" y="1340763"/>
          <a:ext cx="848157" cy="8481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FA6CCF-D3BD-40EC-B2FB-8346AE970E20}">
      <dsp:nvSpPr>
        <dsp:cNvPr id="0" name=""/>
        <dsp:cNvSpPr/>
      </dsp:nvSpPr>
      <dsp:spPr>
        <a:xfrm>
          <a:off x="3251104" y="2964378"/>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GB" sz="2400" kern="1200" cap="none" dirty="0">
              <a:solidFill>
                <a:srgbClr val="FFFFEE"/>
              </a:solidFill>
            </a:rPr>
            <a:t>Process</a:t>
          </a:r>
          <a:endParaRPr lang="en-US" sz="2400" kern="1200" cap="none" dirty="0">
            <a:solidFill>
              <a:srgbClr val="FFFFEE"/>
            </a:solidFill>
          </a:endParaRPr>
        </a:p>
      </dsp:txBody>
      <dsp:txXfrm>
        <a:off x="3251104" y="2964378"/>
        <a:ext cx="2423306" cy="720000"/>
      </dsp:txXfrm>
    </dsp:sp>
    <dsp:sp modelId="{8BA5C3CC-ECBA-4776-97FC-422BC9F7454E}">
      <dsp:nvSpPr>
        <dsp:cNvPr id="0" name=""/>
        <dsp:cNvSpPr/>
      </dsp:nvSpPr>
      <dsp:spPr>
        <a:xfrm>
          <a:off x="6571034" y="1025733"/>
          <a:ext cx="1478216" cy="147821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86FFF045-FA38-41E8-BED5-93868300114B}">
      <dsp:nvSpPr>
        <dsp:cNvPr id="0" name=""/>
        <dsp:cNvSpPr/>
      </dsp:nvSpPr>
      <dsp:spPr>
        <a:xfrm>
          <a:off x="6886063" y="1340763"/>
          <a:ext cx="848157" cy="8481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1AF9FE-6C3B-4575-B24F-A148F04ACAB4}">
      <dsp:nvSpPr>
        <dsp:cNvPr id="0" name=""/>
        <dsp:cNvSpPr/>
      </dsp:nvSpPr>
      <dsp:spPr>
        <a:xfrm>
          <a:off x="6098489" y="2964378"/>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GB" sz="2400" kern="1200" cap="none" dirty="0">
              <a:solidFill>
                <a:srgbClr val="FFFFEE"/>
              </a:solidFill>
            </a:rPr>
            <a:t>Example</a:t>
          </a:r>
          <a:endParaRPr lang="en-US" sz="2400" kern="1200" cap="none" dirty="0">
            <a:solidFill>
              <a:srgbClr val="FFFFEE"/>
            </a:solidFill>
          </a:endParaRPr>
        </a:p>
      </dsp:txBody>
      <dsp:txXfrm>
        <a:off x="6098489" y="2964378"/>
        <a:ext cx="2423306" cy="720000"/>
      </dsp:txXfrm>
    </dsp:sp>
    <dsp:sp modelId="{69465C51-5028-43FC-9E54-93EA25AF8C19}">
      <dsp:nvSpPr>
        <dsp:cNvPr id="0" name=""/>
        <dsp:cNvSpPr/>
      </dsp:nvSpPr>
      <dsp:spPr>
        <a:xfrm>
          <a:off x="9418418" y="1025733"/>
          <a:ext cx="1478216" cy="147821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FB2959F6-8C3A-4092-BC20-91B1B1585714}">
      <dsp:nvSpPr>
        <dsp:cNvPr id="0" name=""/>
        <dsp:cNvSpPr/>
      </dsp:nvSpPr>
      <dsp:spPr>
        <a:xfrm>
          <a:off x="9733448" y="1340763"/>
          <a:ext cx="848157" cy="8481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A98D48-6D53-4F23-8A65-1051EC7C1ECF}">
      <dsp:nvSpPr>
        <dsp:cNvPr id="0" name=""/>
        <dsp:cNvSpPr/>
      </dsp:nvSpPr>
      <dsp:spPr>
        <a:xfrm>
          <a:off x="8945874" y="2964378"/>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GB" sz="2400" kern="1200" cap="none" dirty="0">
              <a:solidFill>
                <a:srgbClr val="FFFFEE"/>
              </a:solidFill>
            </a:rPr>
            <a:t>Description</a:t>
          </a:r>
          <a:endParaRPr lang="en-US" sz="2400" kern="1200" cap="none" dirty="0">
            <a:solidFill>
              <a:srgbClr val="FFFFEE"/>
            </a:solidFill>
          </a:endParaRPr>
        </a:p>
      </dsp:txBody>
      <dsp:txXfrm>
        <a:off x="8945874" y="2964378"/>
        <a:ext cx="2423306"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DDD35-F1F2-46B8-8D13-F038661EFF67}">
      <dsp:nvSpPr>
        <dsp:cNvPr id="0" name=""/>
        <dsp:cNvSpPr/>
      </dsp:nvSpPr>
      <dsp:spPr>
        <a:xfrm>
          <a:off x="0" y="3524040"/>
          <a:ext cx="1422400" cy="1156668"/>
        </a:xfrm>
        <a:prstGeom prst="rect">
          <a:avLst/>
        </a:prstGeom>
        <a:solidFill>
          <a:schemeClr val="tx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161" tIns="142240" rIns="101161" bIns="14224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bg2"/>
              </a:solidFill>
            </a:rPr>
            <a:t>Function</a:t>
          </a:r>
        </a:p>
      </dsp:txBody>
      <dsp:txXfrm>
        <a:off x="0" y="3524040"/>
        <a:ext cx="1422400" cy="1156668"/>
      </dsp:txXfrm>
    </dsp:sp>
    <dsp:sp modelId="{D27095DA-521E-4642-A1B0-E2A1FA4EF72C}">
      <dsp:nvSpPr>
        <dsp:cNvPr id="0" name=""/>
        <dsp:cNvSpPr/>
      </dsp:nvSpPr>
      <dsp:spPr>
        <a:xfrm>
          <a:off x="1422399" y="3524040"/>
          <a:ext cx="4267200" cy="1156668"/>
        </a:xfrm>
        <a:prstGeom prst="rect">
          <a:avLst/>
        </a:prstGeom>
        <a:solidFill>
          <a:srgbClr val="00131D">
            <a:alpha val="90000"/>
          </a:srgb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559" tIns="254000" rIns="86559" bIns="2540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2"/>
              </a:solidFill>
            </a:rPr>
            <a:t>What is the purpose of the image?</a:t>
          </a:r>
        </a:p>
      </dsp:txBody>
      <dsp:txXfrm>
        <a:off x="1422399" y="3524040"/>
        <a:ext cx="4267200" cy="1156668"/>
      </dsp:txXfrm>
    </dsp:sp>
    <dsp:sp modelId="{2E5EA2F1-8EE9-462B-98AB-903E51CEA3AB}">
      <dsp:nvSpPr>
        <dsp:cNvPr id="0" name=""/>
        <dsp:cNvSpPr/>
      </dsp:nvSpPr>
      <dsp:spPr>
        <a:xfrm rot="10800000">
          <a:off x="0" y="1762434"/>
          <a:ext cx="1422400" cy="1778956"/>
        </a:xfrm>
        <a:prstGeom prst="upArrowCallout">
          <a:avLst>
            <a:gd name="adj1" fmla="val 5000"/>
            <a:gd name="adj2" fmla="val 10000"/>
            <a:gd name="adj3" fmla="val 15000"/>
            <a:gd name="adj4" fmla="val 64977"/>
          </a:avLst>
        </a:prstGeom>
        <a:solidFill>
          <a:schemeClr val="tx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161" tIns="142240" rIns="101161" bIns="14224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bg2"/>
              </a:solidFill>
            </a:rPr>
            <a:t>Audience</a:t>
          </a:r>
        </a:p>
      </dsp:txBody>
      <dsp:txXfrm rot="-10800000">
        <a:off x="0" y="1762434"/>
        <a:ext cx="1422400" cy="1156321"/>
      </dsp:txXfrm>
    </dsp:sp>
    <dsp:sp modelId="{B787A942-F5B1-4984-9F6F-10364A30F125}">
      <dsp:nvSpPr>
        <dsp:cNvPr id="0" name=""/>
        <dsp:cNvSpPr/>
      </dsp:nvSpPr>
      <dsp:spPr>
        <a:xfrm>
          <a:off x="1422399" y="1762434"/>
          <a:ext cx="4267200" cy="1156321"/>
        </a:xfrm>
        <a:prstGeom prst="rect">
          <a:avLst/>
        </a:prstGeom>
        <a:solidFill>
          <a:srgbClr val="00131D">
            <a:alpha val="90000"/>
          </a:srgb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559" tIns="254000" rIns="86559" bIns="2540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2"/>
              </a:solidFill>
            </a:rPr>
            <a:t>Who is your target reader? </a:t>
          </a:r>
        </a:p>
      </dsp:txBody>
      <dsp:txXfrm>
        <a:off x="1422399" y="1762434"/>
        <a:ext cx="4267200" cy="1156321"/>
      </dsp:txXfrm>
    </dsp:sp>
    <dsp:sp modelId="{3EDDDA8C-F8F4-4FE8-AEFA-B70C6C792347}">
      <dsp:nvSpPr>
        <dsp:cNvPr id="0" name=""/>
        <dsp:cNvSpPr/>
      </dsp:nvSpPr>
      <dsp:spPr>
        <a:xfrm rot="10800000">
          <a:off x="0" y="827"/>
          <a:ext cx="1422400" cy="1778956"/>
        </a:xfrm>
        <a:prstGeom prst="upArrowCallout">
          <a:avLst>
            <a:gd name="adj1" fmla="val 5000"/>
            <a:gd name="adj2" fmla="val 10000"/>
            <a:gd name="adj3" fmla="val 15000"/>
            <a:gd name="adj4" fmla="val 64977"/>
          </a:avLst>
        </a:prstGeom>
        <a:solidFill>
          <a:schemeClr val="tx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161" tIns="142240" rIns="101161" bIns="14224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bg2"/>
              </a:solidFill>
            </a:rPr>
            <a:t>Context</a:t>
          </a:r>
        </a:p>
      </dsp:txBody>
      <dsp:txXfrm rot="-10800000">
        <a:off x="0" y="827"/>
        <a:ext cx="1422400" cy="1156321"/>
      </dsp:txXfrm>
    </dsp:sp>
    <dsp:sp modelId="{E4FA901C-C0F2-470C-A90F-553F7D80636C}">
      <dsp:nvSpPr>
        <dsp:cNvPr id="0" name=""/>
        <dsp:cNvSpPr/>
      </dsp:nvSpPr>
      <dsp:spPr>
        <a:xfrm>
          <a:off x="1422399" y="827"/>
          <a:ext cx="4267200" cy="1156321"/>
        </a:xfrm>
        <a:prstGeom prst="rect">
          <a:avLst/>
        </a:prstGeom>
        <a:solidFill>
          <a:srgbClr val="00131D">
            <a:alpha val="90000"/>
          </a:srgb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559" tIns="254000" rIns="86559" bIns="2540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2"/>
              </a:solidFill>
            </a:rPr>
            <a:t>Descriptions of the same image will vary depending on the context.</a:t>
          </a:r>
        </a:p>
      </dsp:txBody>
      <dsp:txXfrm>
        <a:off x="1422399" y="827"/>
        <a:ext cx="4267200" cy="11563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B4D02-4C28-409C-B89C-2505524DD704}">
      <dsp:nvSpPr>
        <dsp:cNvPr id="0" name=""/>
        <dsp:cNvSpPr/>
      </dsp:nvSpPr>
      <dsp:spPr>
        <a:xfrm>
          <a:off x="0" y="854392"/>
          <a:ext cx="5273842" cy="1894522"/>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EC3F9793-A2DB-4141-BA13-BFBEE225B2AD}">
      <dsp:nvSpPr>
        <dsp:cNvPr id="0" name=""/>
        <dsp:cNvSpPr/>
      </dsp:nvSpPr>
      <dsp:spPr>
        <a:xfrm>
          <a:off x="573093" y="1280660"/>
          <a:ext cx="1041987" cy="10419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2F5B31-4271-4817-90A7-EA34B59E1A9C}">
      <dsp:nvSpPr>
        <dsp:cNvPr id="0" name=""/>
        <dsp:cNvSpPr/>
      </dsp:nvSpPr>
      <dsp:spPr>
        <a:xfrm>
          <a:off x="2188173" y="854392"/>
          <a:ext cx="3085668" cy="1894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504" tIns="200504" rIns="200504" bIns="200504" numCol="1" spcCol="1270" anchor="ctr" anchorCtr="0">
          <a:noAutofit/>
        </a:bodyPr>
        <a:lstStyle/>
        <a:p>
          <a:pPr marL="0" lvl="0" indent="0" algn="l" defTabSz="1066800">
            <a:lnSpc>
              <a:spcPct val="100000"/>
            </a:lnSpc>
            <a:spcBef>
              <a:spcPct val="0"/>
            </a:spcBef>
            <a:spcAft>
              <a:spcPct val="35000"/>
            </a:spcAft>
            <a:buNone/>
          </a:pPr>
          <a:r>
            <a:rPr lang="en-GB" sz="2400" kern="1200">
              <a:solidFill>
                <a:srgbClr val="FFFFEE"/>
              </a:solidFill>
            </a:rPr>
            <a:t>16 accessibility issues checked while you work.</a:t>
          </a:r>
          <a:endParaRPr lang="en-US" sz="2400" kern="1200" dirty="0">
            <a:solidFill>
              <a:srgbClr val="FFFFEE"/>
            </a:solidFill>
          </a:endParaRPr>
        </a:p>
      </dsp:txBody>
      <dsp:txXfrm>
        <a:off x="2188173" y="854392"/>
        <a:ext cx="3085668" cy="1894522"/>
      </dsp:txXfrm>
    </dsp:sp>
    <dsp:sp modelId="{72BACE5C-ACF9-4AD9-8234-F0D8ECE5CD8B}">
      <dsp:nvSpPr>
        <dsp:cNvPr id="0" name=""/>
        <dsp:cNvSpPr/>
      </dsp:nvSpPr>
      <dsp:spPr>
        <a:xfrm>
          <a:off x="0" y="3194685"/>
          <a:ext cx="5273842" cy="1894522"/>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727485A3-0689-461B-8BAF-4DD1D659C900}">
      <dsp:nvSpPr>
        <dsp:cNvPr id="0" name=""/>
        <dsp:cNvSpPr/>
      </dsp:nvSpPr>
      <dsp:spPr>
        <a:xfrm>
          <a:off x="573093" y="3620952"/>
          <a:ext cx="1041987" cy="10419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12ED8A-9A3A-4143-A408-D2438DE16B44}">
      <dsp:nvSpPr>
        <dsp:cNvPr id="0" name=""/>
        <dsp:cNvSpPr/>
      </dsp:nvSpPr>
      <dsp:spPr>
        <a:xfrm>
          <a:off x="2188173" y="3194685"/>
          <a:ext cx="3085668" cy="1894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504" tIns="200504" rIns="200504" bIns="200504" numCol="1" spcCol="1270" anchor="ctr" anchorCtr="0">
          <a:noAutofit/>
        </a:bodyPr>
        <a:lstStyle/>
        <a:p>
          <a:pPr marL="0" lvl="0" indent="0" algn="l" defTabSz="1066800">
            <a:lnSpc>
              <a:spcPct val="100000"/>
            </a:lnSpc>
            <a:spcBef>
              <a:spcPct val="0"/>
            </a:spcBef>
            <a:spcAft>
              <a:spcPct val="35000"/>
            </a:spcAft>
            <a:buNone/>
          </a:pPr>
          <a:r>
            <a:rPr lang="en-GB" sz="2400" kern="1200" dirty="0">
              <a:solidFill>
                <a:srgbClr val="FFFFEE"/>
              </a:solidFill>
            </a:rPr>
            <a:t>Each user must turn it on, in each of Word, PowerPoint and Excel.</a:t>
          </a:r>
          <a:endParaRPr lang="en-US" sz="2400" kern="1200" dirty="0">
            <a:solidFill>
              <a:srgbClr val="FFFFEE"/>
            </a:solidFill>
          </a:endParaRPr>
        </a:p>
      </dsp:txBody>
      <dsp:txXfrm>
        <a:off x="2188173" y="3194685"/>
        <a:ext cx="3085668" cy="18945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DE8AE-6092-4FED-8345-E87A095B3266}">
      <dsp:nvSpPr>
        <dsp:cNvPr id="0" name=""/>
        <dsp:cNvSpPr/>
      </dsp:nvSpPr>
      <dsp:spPr>
        <a:xfrm>
          <a:off x="107810" y="306727"/>
          <a:ext cx="1530041" cy="1530041"/>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75C21191-9CFA-48E4-B1CF-7E0485E67475}">
      <dsp:nvSpPr>
        <dsp:cNvPr id="0" name=""/>
        <dsp:cNvSpPr/>
      </dsp:nvSpPr>
      <dsp:spPr>
        <a:xfrm>
          <a:off x="429119" y="628036"/>
          <a:ext cx="887424" cy="8874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D124AB-AF4F-4819-BC73-ADF2B2414777}">
      <dsp:nvSpPr>
        <dsp:cNvPr id="0" name=""/>
        <dsp:cNvSpPr/>
      </dsp:nvSpPr>
      <dsp:spPr>
        <a:xfrm>
          <a:off x="1965718" y="306727"/>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dirty="0">
              <a:solidFill>
                <a:srgbClr val="FFFFEE"/>
              </a:solidFill>
            </a:rPr>
            <a:t>What happens if I </a:t>
          </a:r>
          <a:r>
            <a:rPr lang="en-GB" sz="2400" kern="1200">
              <a:solidFill>
                <a:srgbClr val="FFFFEE"/>
              </a:solidFill>
            </a:rPr>
            <a:t>select this button?</a:t>
          </a:r>
          <a:endParaRPr lang="en-US" sz="2400" kern="1200" dirty="0">
            <a:solidFill>
              <a:srgbClr val="FFFFEE"/>
            </a:solidFill>
          </a:endParaRPr>
        </a:p>
      </dsp:txBody>
      <dsp:txXfrm>
        <a:off x="1965718" y="306727"/>
        <a:ext cx="3606526" cy="1530041"/>
      </dsp:txXfrm>
    </dsp:sp>
    <dsp:sp modelId="{25659C15-05D4-48FC-9EFC-292305BF2698}">
      <dsp:nvSpPr>
        <dsp:cNvPr id="0" name=""/>
        <dsp:cNvSpPr/>
      </dsp:nvSpPr>
      <dsp:spPr>
        <a:xfrm>
          <a:off x="6200654" y="306727"/>
          <a:ext cx="1530041" cy="1530041"/>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754585A6-FA33-475A-ABEC-0682C6E26726}">
      <dsp:nvSpPr>
        <dsp:cNvPr id="0" name=""/>
        <dsp:cNvSpPr/>
      </dsp:nvSpPr>
      <dsp:spPr>
        <a:xfrm>
          <a:off x="6521963" y="628036"/>
          <a:ext cx="887424" cy="88742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353F2C-21F1-4257-BC71-A77B3E05920C}">
      <dsp:nvSpPr>
        <dsp:cNvPr id="0" name=""/>
        <dsp:cNvSpPr/>
      </dsp:nvSpPr>
      <dsp:spPr>
        <a:xfrm>
          <a:off x="8058562" y="306727"/>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dirty="0">
              <a:solidFill>
                <a:srgbClr val="FFFFEE"/>
              </a:solidFill>
            </a:rPr>
            <a:t>Conversation starter</a:t>
          </a:r>
          <a:endParaRPr lang="en-US" sz="2400" kern="1200" dirty="0">
            <a:solidFill>
              <a:srgbClr val="FFFFEE"/>
            </a:solidFill>
          </a:endParaRPr>
        </a:p>
      </dsp:txBody>
      <dsp:txXfrm>
        <a:off x="8058562" y="306727"/>
        <a:ext cx="3606526" cy="1530041"/>
      </dsp:txXfrm>
    </dsp:sp>
    <dsp:sp modelId="{4AE4EE01-E6C9-4E2C-AE84-0FEBF45F9B43}">
      <dsp:nvSpPr>
        <dsp:cNvPr id="0" name=""/>
        <dsp:cNvSpPr/>
      </dsp:nvSpPr>
      <dsp:spPr>
        <a:xfrm>
          <a:off x="107810" y="2589180"/>
          <a:ext cx="1530041" cy="1530041"/>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2ECA4750-6C3A-43C3-A4BC-2981AE060947}">
      <dsp:nvSpPr>
        <dsp:cNvPr id="0" name=""/>
        <dsp:cNvSpPr/>
      </dsp:nvSpPr>
      <dsp:spPr>
        <a:xfrm>
          <a:off x="429119" y="2910489"/>
          <a:ext cx="887424" cy="88742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1163A8-8FFF-48F9-9E6E-C230B83D8F9B}">
      <dsp:nvSpPr>
        <dsp:cNvPr id="0" name=""/>
        <dsp:cNvSpPr/>
      </dsp:nvSpPr>
      <dsp:spPr>
        <a:xfrm>
          <a:off x="1965718" y="2589180"/>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noProof="0" dirty="0">
              <a:solidFill>
                <a:srgbClr val="FFFFEE"/>
              </a:solidFill>
            </a:rPr>
            <a:t>Templates</a:t>
          </a:r>
        </a:p>
      </dsp:txBody>
      <dsp:txXfrm>
        <a:off x="1965718" y="2589180"/>
        <a:ext cx="3606526" cy="1530041"/>
      </dsp:txXfrm>
    </dsp:sp>
    <dsp:sp modelId="{78B64B2D-5416-48DD-B30D-E946F5B1628F}">
      <dsp:nvSpPr>
        <dsp:cNvPr id="0" name=""/>
        <dsp:cNvSpPr/>
      </dsp:nvSpPr>
      <dsp:spPr>
        <a:xfrm>
          <a:off x="6200654" y="2589180"/>
          <a:ext cx="1530041" cy="1530041"/>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F8799E00-6BF7-4F63-AB23-8D2DE010A890}">
      <dsp:nvSpPr>
        <dsp:cNvPr id="0" name=""/>
        <dsp:cNvSpPr/>
      </dsp:nvSpPr>
      <dsp:spPr>
        <a:xfrm>
          <a:off x="6521963" y="2910489"/>
          <a:ext cx="887424" cy="88742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A87721-8DC1-4C38-90A5-4F8BA80B0EDF}">
      <dsp:nvSpPr>
        <dsp:cNvPr id="0" name=""/>
        <dsp:cNvSpPr/>
      </dsp:nvSpPr>
      <dsp:spPr>
        <a:xfrm>
          <a:off x="8058562" y="2589180"/>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dirty="0">
              <a:solidFill>
                <a:srgbClr val="FFFFEE"/>
              </a:solidFill>
            </a:rPr>
            <a:t>“Good to go”</a:t>
          </a:r>
          <a:endParaRPr lang="en-US" sz="2400" kern="1200" dirty="0">
            <a:solidFill>
              <a:srgbClr val="FFFFEE"/>
            </a:solidFill>
          </a:endParaRPr>
        </a:p>
      </dsp:txBody>
      <dsp:txXfrm>
        <a:off x="8058562" y="2589180"/>
        <a:ext cx="3606526" cy="153004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46772-8157-4936-80A3-06A6CAC87DD2}" type="datetimeFigureOut">
              <a:rPr lang="en-GB" smtClean="0"/>
              <a:t>18/11/2022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19701-676E-4F07-A32D-24D1A11027A8}" type="slidenum">
              <a:rPr lang="en-GB" smtClean="0"/>
              <a:t>‹#›</a:t>
            </a:fld>
            <a:endParaRPr lang="en-GB"/>
          </a:p>
        </p:txBody>
      </p:sp>
    </p:spTree>
    <p:extLst>
      <p:ext uri="{BB962C8B-B14F-4D97-AF65-F5344CB8AC3E}">
        <p14:creationId xmlns:p14="http://schemas.microsoft.com/office/powerpoint/2010/main" val="937147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ontrast-grid.eightshapes.com/?version=1.1.0&amp;background-colors=%23FFFFFF%2C%20White%0D%0A%23FEDC2A%2C%20Yellow%0D%0A%235A3B5D%2C%20Dark%20Purple%0D%0A%238B538F%2C%20Light%20Purple%0D%0A%23C3A3C9%2C%20Lightst%20purple%0D%0A%23777777%2C%20Gray%0D%0A%23555555%2C%20Darker%20Gray%0D%0A%0D%0A&amp;foreground-colors=%23FFFFFF%2C%20White%0D%0A%23FEDC2A%2C%20Yellow%0D%0A%235A3B5D%2C%20Dark%20Purple%0D%0A%238B538F%2C%20Light%20Purple%0D%0A%23C3A3C9%2C%20Lightst%20purple%0D%0A%23777777%2C%20Gray%0D%0A%23555555%2C%20Darker%20Gray%0D%0A%23444444%2C%20Darker%20%20Darker%20Gray%0D%0A%23333333%2C%20Fifty%20Shades%20of%20darker%20gray%0D%0A%23222222%2C%20Dorian%20Gray%3F&amp;es-color-form__tile-size=compact&amp;es-color-form__show-contrast=aaa&amp;es-color-form__show-contrast=aa&amp;es-color-form__show-contrast=aa18&amp;es-color-form__show-contrast=dnp"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contrast-finder.tanaguru.com/result.html?foreground=%231E8765&amp;background=%23FFFFFF&amp;ratio=4.5&amp;isBackgroundTested=false&amp;algo=Rgb&amp;distanceSort=asc"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isabilityin.org/resource/disability-stock-photography/"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everyone, I’m Matthew Deeprose from the University of Southampton. Welcome to this “Lunch and Learn” at </a:t>
            </a:r>
            <a:r>
              <a:rPr lang="en-GB" dirty="0" err="1"/>
              <a:t>TechShare</a:t>
            </a:r>
            <a:r>
              <a:rPr lang="en-GB" dirty="0"/>
              <a:t> Pro 2022 titled, “</a:t>
            </a:r>
            <a:r>
              <a:rPr lang="en-GB" sz="1200" dirty="0">
                <a:solidFill>
                  <a:schemeClr val="accent1"/>
                </a:solidFill>
              </a:rPr>
              <a:t>Making accessibility simpler </a:t>
            </a:r>
            <a:r>
              <a:rPr lang="en-GB" sz="1200" dirty="0">
                <a:solidFill>
                  <a:schemeClr val="accent3"/>
                </a:solidFill>
              </a:rPr>
              <a:t>in Higher Education and beyond!” I’m a white male, in my mid forties, wearing a pink shirt with a black jacket and matching pocket square. My pronouns are he/him. </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a:t>
            </a:fld>
            <a:endParaRPr lang="en-GB"/>
          </a:p>
        </p:txBody>
      </p:sp>
    </p:spTree>
    <p:extLst>
      <p:ext uri="{BB962C8B-B14F-4D97-AF65-F5344CB8AC3E}">
        <p14:creationId xmlns:p14="http://schemas.microsoft.com/office/powerpoint/2010/main" val="3287875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Diagram Centre have a really good YouTube video on describing complex images. It’s quite old now, but they get through a lot of different image types.</a:t>
            </a:r>
          </a:p>
          <a:p>
            <a:endParaRPr lang="en-GB" dirty="0"/>
          </a:p>
          <a:p>
            <a:r>
              <a:rPr lang="en-GB" dirty="0"/>
              <a:t>The </a:t>
            </a:r>
            <a:r>
              <a:rPr lang="en-GB" b="0" i="0" dirty="0">
                <a:solidFill>
                  <a:srgbClr val="BDC1C6"/>
                </a:solidFill>
                <a:effectLst/>
                <a:latin typeface="arial" panose="020B0604020202020204" pitchFamily="34" charset="0"/>
              </a:rPr>
              <a:t>Northwest Evaluation Association, NWEA has produced an incredible resource on writing alternative text for images that are used in assessments. How can you describe an image without giving away the answer? This is an incredible resource if you write quizzes or assessments. </a:t>
            </a:r>
          </a:p>
          <a:p>
            <a:endParaRPr lang="en-GB" b="0" i="0" dirty="0">
              <a:solidFill>
                <a:srgbClr val="BDC1C6"/>
              </a:solidFill>
              <a:effectLst/>
              <a:latin typeface="arial" panose="020B0604020202020204" pitchFamily="34" charset="0"/>
            </a:endParaRPr>
          </a:p>
          <a:p>
            <a:r>
              <a:rPr lang="en-GB" b="0" i="0" dirty="0">
                <a:solidFill>
                  <a:srgbClr val="BDC1C6"/>
                </a:solidFill>
                <a:effectLst/>
                <a:latin typeface="arial" panose="020B0604020202020204" pitchFamily="34" charset="0"/>
              </a:rPr>
              <a:t>Many of you will be aware of the POET Training Tool that has exercises you can follow to learn more about writing alternative text. If you’ve not come across it before I highly recommend it.</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10</a:t>
            </a:fld>
            <a:endParaRPr lang="en-GB"/>
          </a:p>
        </p:txBody>
      </p:sp>
    </p:spTree>
    <p:extLst>
      <p:ext uri="{BB962C8B-B14F-4D97-AF65-F5344CB8AC3E}">
        <p14:creationId xmlns:p14="http://schemas.microsoft.com/office/powerpoint/2010/main" val="725521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previous resources were all freely available. This next resource is amazing but has a cost, from £400 a year for access for three users.</a:t>
            </a:r>
          </a:p>
          <a:p>
            <a:endParaRPr lang="en-GB" dirty="0"/>
          </a:p>
          <a:p>
            <a:r>
              <a:rPr lang="en-GB" dirty="0" err="1"/>
              <a:t>textBox</a:t>
            </a:r>
            <a:r>
              <a:rPr lang="en-GB" dirty="0"/>
              <a:t> digital’s “described” service provides guidance and worked examples of writing alternative text for different types of image.</a:t>
            </a:r>
          </a:p>
          <a:p>
            <a:endParaRPr lang="en-GB" dirty="0"/>
          </a:p>
          <a:p>
            <a:r>
              <a:rPr lang="en-GB" dirty="0"/>
              <a:t>On screen I’m listing the types of image they cover, examples include Diagrams, graphs, Illustrations, Maps, and scientific images such as circuit diagrams.</a:t>
            </a:r>
          </a:p>
        </p:txBody>
      </p:sp>
      <p:sp>
        <p:nvSpPr>
          <p:cNvPr id="4" name="Slide Number Placeholder 3"/>
          <p:cNvSpPr>
            <a:spLocks noGrp="1"/>
          </p:cNvSpPr>
          <p:nvPr>
            <p:ph type="sldNum" sz="quarter" idx="5"/>
          </p:nvPr>
        </p:nvSpPr>
        <p:spPr/>
        <p:txBody>
          <a:bodyPr/>
          <a:lstStyle/>
          <a:p>
            <a:fld id="{E8519701-676E-4F07-A32D-24D1A11027A8}" type="slidenum">
              <a:rPr lang="en-GB" smtClean="0"/>
              <a:t>11</a:t>
            </a:fld>
            <a:endParaRPr lang="en-GB"/>
          </a:p>
        </p:txBody>
      </p:sp>
    </p:spTree>
    <p:extLst>
      <p:ext uri="{BB962C8B-B14F-4D97-AF65-F5344CB8AC3E}">
        <p14:creationId xmlns:p14="http://schemas.microsoft.com/office/powerpoint/2010/main" val="3019916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now sharing a list of examples from the graph section. This includes area charts, box and whisker plots and dot plots.</a:t>
            </a:r>
          </a:p>
        </p:txBody>
      </p:sp>
      <p:sp>
        <p:nvSpPr>
          <p:cNvPr id="4" name="Slide Number Placeholder 3"/>
          <p:cNvSpPr>
            <a:spLocks noGrp="1"/>
          </p:cNvSpPr>
          <p:nvPr>
            <p:ph type="sldNum" sz="quarter" idx="5"/>
          </p:nvPr>
        </p:nvSpPr>
        <p:spPr/>
        <p:txBody>
          <a:bodyPr/>
          <a:lstStyle/>
          <a:p>
            <a:fld id="{E8519701-676E-4F07-A32D-24D1A11027A8}" type="slidenum">
              <a:rPr lang="en-GB" smtClean="0"/>
              <a:t>12</a:t>
            </a:fld>
            <a:endParaRPr lang="en-GB"/>
          </a:p>
        </p:txBody>
      </p:sp>
    </p:spTree>
    <p:extLst>
      <p:ext uri="{BB962C8B-B14F-4D97-AF65-F5344CB8AC3E}">
        <p14:creationId xmlns:p14="http://schemas.microsoft.com/office/powerpoint/2010/main" val="246318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 select an image type, Described provides an overall set of guidance, a step by step process, and a worked example with final complete description. Once you have a process you can follow it really helps you to unlock what once might have been a mystery and can make it seem simple.</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13</a:t>
            </a:fld>
            <a:endParaRPr lang="en-GB"/>
          </a:p>
        </p:txBody>
      </p:sp>
    </p:spTree>
    <p:extLst>
      <p:ext uri="{BB962C8B-B14F-4D97-AF65-F5344CB8AC3E}">
        <p14:creationId xmlns:p14="http://schemas.microsoft.com/office/powerpoint/2010/main" val="1150810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 high level strategies for all descriptions are to consider the context in which we use the image, our intended audience, and the function or purpose of that image. You might write different descriptions for the same image as the context, audience, and function 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more complex images, a full description should include the Title, the Construction of image, a Summary or overview, and a data table if relevant.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14</a:t>
            </a:fld>
            <a:endParaRPr lang="en-GB"/>
          </a:p>
        </p:txBody>
      </p:sp>
    </p:spTree>
    <p:extLst>
      <p:ext uri="{BB962C8B-B14F-4D97-AF65-F5344CB8AC3E}">
        <p14:creationId xmlns:p14="http://schemas.microsoft.com/office/powerpoint/2010/main" val="3474642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even if you have some really complex images you need to describe. There’s lots of resources out there that can help you. Of course, even with a structured process, you still need the subject matter expertise once you get to writing the descriptions.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15</a:t>
            </a:fld>
            <a:endParaRPr lang="en-GB"/>
          </a:p>
        </p:txBody>
      </p:sp>
    </p:spTree>
    <p:extLst>
      <p:ext uri="{BB962C8B-B14F-4D97-AF65-F5344CB8AC3E}">
        <p14:creationId xmlns:p14="http://schemas.microsoft.com/office/powerpoint/2010/main" val="30713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I’m going to speak to the question of how we can simplify making accessible colour choices.</a:t>
            </a:r>
          </a:p>
        </p:txBody>
      </p:sp>
      <p:sp>
        <p:nvSpPr>
          <p:cNvPr id="4" name="Slide Number Placeholder 3"/>
          <p:cNvSpPr>
            <a:spLocks noGrp="1"/>
          </p:cNvSpPr>
          <p:nvPr>
            <p:ph type="sldNum" sz="quarter" idx="5"/>
          </p:nvPr>
        </p:nvSpPr>
        <p:spPr/>
        <p:txBody>
          <a:bodyPr/>
          <a:lstStyle/>
          <a:p>
            <a:fld id="{E8519701-676E-4F07-A32D-24D1A11027A8}" type="slidenum">
              <a:rPr lang="en-GB" smtClean="0"/>
              <a:t>16</a:t>
            </a:fld>
            <a:endParaRPr lang="en-GB"/>
          </a:p>
        </p:txBody>
      </p:sp>
    </p:spTree>
    <p:extLst>
      <p:ext uri="{BB962C8B-B14F-4D97-AF65-F5344CB8AC3E}">
        <p14:creationId xmlns:p14="http://schemas.microsoft.com/office/powerpoint/2010/main" val="1669171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Insufficient colour contrast is the most prevalent issue reported in the WebAIM million. It’s something that’s so easy to get right, but you have to know about it.</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17</a:t>
            </a:fld>
            <a:endParaRPr lang="en-GB"/>
          </a:p>
        </p:txBody>
      </p:sp>
    </p:spTree>
    <p:extLst>
      <p:ext uri="{BB962C8B-B14F-4D97-AF65-F5344CB8AC3E}">
        <p14:creationId xmlns:p14="http://schemas.microsoft.com/office/powerpoint/2010/main" val="108275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web content accessibility guidelines state that a contrast ratio of 3:1 is the minimum level of contrast for graphical objects like icons. </a:t>
            </a:r>
          </a:p>
          <a:p>
            <a:r>
              <a:rPr lang="en-GB" dirty="0"/>
              <a:t>[progress]</a:t>
            </a:r>
          </a:p>
          <a:p>
            <a:r>
              <a:rPr lang="en-GB" dirty="0"/>
              <a:t>A contrast level of 4.5:1 is the minimum for text</a:t>
            </a:r>
          </a:p>
          <a:p>
            <a:r>
              <a:rPr lang="en-GB" dirty="0"/>
              <a:t>[progress]</a:t>
            </a:r>
          </a:p>
          <a:p>
            <a:r>
              <a:rPr lang="en-GB" dirty="0"/>
              <a:t>7:1 and higher is the minimum for text when we want to reach the AAA level of accessibility. </a:t>
            </a:r>
          </a:p>
          <a:p>
            <a:endParaRPr lang="en-GB" dirty="0"/>
          </a:p>
          <a:p>
            <a:r>
              <a:rPr lang="en-GB" dirty="0"/>
              <a:t>For someone new to accessibility, this can seem a bit intimidating, if someone just wants to use our brand colour palette, how can they make accessible choices easily?</a:t>
            </a:r>
          </a:p>
        </p:txBody>
      </p:sp>
    </p:spTree>
    <p:extLst>
      <p:ext uri="{BB962C8B-B14F-4D97-AF65-F5344CB8AC3E}">
        <p14:creationId xmlns:p14="http://schemas.microsoft.com/office/powerpoint/2010/main" val="1429230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Most organisations including Universities, have corporate colour schemes, aligned with their brand.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They are likely to be part of </a:t>
            </a:r>
            <a:r>
              <a:rPr lang="en-GB" dirty="0" err="1"/>
              <a:t>powerpoint</a:t>
            </a:r>
            <a:r>
              <a:rPr lang="en-GB" dirty="0"/>
              <a:t> and word templates with brand colours included in the theme. Websites and online applications are likely to use the brand colours, not only for content, but for the whole user interface, including hover states, focus indicators and so on.</a:t>
            </a:r>
          </a:p>
          <a:p>
            <a:endParaRPr lang="en-GB" dirty="0"/>
          </a:p>
          <a:p>
            <a:r>
              <a:rPr lang="en-GB" dirty="0"/>
              <a:t>Heather from </a:t>
            </a:r>
            <a:r>
              <a:rPr lang="en-GB" dirty="0" err="1"/>
              <a:t>SkyScanner</a:t>
            </a:r>
            <a:r>
              <a:rPr lang="en-GB" dirty="0"/>
              <a:t> was speaking yesterday about they work they had done to create a new brand colour palette that was </a:t>
            </a:r>
            <a:r>
              <a:rPr lang="en-GB"/>
              <a:t>more accessible.</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19</a:t>
            </a:fld>
            <a:endParaRPr lang="en-GB"/>
          </a:p>
        </p:txBody>
      </p:sp>
    </p:spTree>
    <p:extLst>
      <p:ext uri="{BB962C8B-B14F-4D97-AF65-F5344CB8AC3E}">
        <p14:creationId xmlns:p14="http://schemas.microsoft.com/office/powerpoint/2010/main" val="803933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I’ve been working in Higher Education IT for more than 20 years. Since I found out about </a:t>
            </a:r>
            <a:r>
              <a:rPr lang="en-GB" b="0" i="0" dirty="0">
                <a:solidFill>
                  <a:srgbClr val="000000"/>
                </a:solidFill>
                <a:effectLst/>
                <a:latin typeface="Arial" panose="020B0604020202020204" pitchFamily="34" charset="0"/>
              </a:rPr>
              <a:t>The Public Sector Bodies Accessibility Regulations 2018, I’ve been learning about accessibility, finding opportunities to put it into practice and looking for ways to share what I learn with others.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Arial" panose="020B0604020202020204" pitchFamily="34" charset="0"/>
              </a:rPr>
              <a:t>Some recent accessibility projects I’ve been involved in have been: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Arial" panose="020B0604020202020204" pitchFamily="34" charset="0"/>
              </a:rPr>
              <a:t>refreshing our Virtual Learning Environment to have an updated, on brand theme that meets and surpasses accessibility guidelines as much as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Arial" panose="020B0604020202020204" pitchFamily="34" charset="0"/>
              </a:rPr>
              <a:t>designing an Accessibility Testing process, running our Digital Accessibility Community of Practice, and designing and delivering accessibility focussed webinars.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Arial" panose="020B0604020202020204" pitchFamily="34" charset="0"/>
              </a:rPr>
              <a:t>We use Blackboard Ally and I’ve recently become co-chair of the European Blackboard Ally User Group. I’m also a member of the UCISA Diversity task force.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Arial" panose="020B0604020202020204" pitchFamily="34" charset="0"/>
              </a:rPr>
              <a:t>You can find out more about me and the work I’m doing on my website at </a:t>
            </a:r>
            <a:r>
              <a:rPr lang="en-GB" b="0" i="0" dirty="0" err="1">
                <a:solidFill>
                  <a:srgbClr val="000000"/>
                </a:solidFill>
                <a:effectLst/>
                <a:latin typeface="Arial" panose="020B0604020202020204" pitchFamily="34" charset="0"/>
              </a:rPr>
              <a:t>matthew</a:t>
            </a:r>
            <a:r>
              <a:rPr lang="en-GB" b="0" i="0" dirty="0">
                <a:solidFill>
                  <a:srgbClr val="000000"/>
                </a:solidFill>
                <a:effectLst/>
                <a:latin typeface="Arial" panose="020B0604020202020204" pitchFamily="34" charset="0"/>
              </a:rPr>
              <a:t> </a:t>
            </a:r>
            <a:r>
              <a:rPr lang="en-GB" b="0" i="0" dirty="0" err="1">
                <a:solidFill>
                  <a:srgbClr val="000000"/>
                </a:solidFill>
                <a:effectLst/>
                <a:latin typeface="Arial" panose="020B0604020202020204" pitchFamily="34" charset="0"/>
              </a:rPr>
              <a:t>deeprose</a:t>
            </a:r>
            <a:r>
              <a:rPr lang="en-GB" b="0" i="0" dirty="0">
                <a:solidFill>
                  <a:srgbClr val="000000"/>
                </a:solidFill>
                <a:effectLst/>
                <a:latin typeface="Arial" panose="020B0604020202020204" pitchFamily="34" charset="0"/>
              </a:rPr>
              <a:t> dot </a:t>
            </a:r>
            <a:r>
              <a:rPr lang="en-GB" b="0" i="0" dirty="0" err="1">
                <a:solidFill>
                  <a:srgbClr val="000000"/>
                </a:solidFill>
                <a:effectLst/>
                <a:latin typeface="Arial" panose="020B0604020202020204" pitchFamily="34" charset="0"/>
              </a:rPr>
              <a:t>github</a:t>
            </a:r>
            <a:r>
              <a:rPr lang="en-GB" b="0" i="0" dirty="0">
                <a:solidFill>
                  <a:srgbClr val="000000"/>
                </a:solidFill>
                <a:effectLst/>
                <a:latin typeface="Arial" panose="020B0604020202020204" pitchFamily="34" charset="0"/>
              </a:rPr>
              <a:t> dot i 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Arial" panose="020B0604020202020204" pitchFamily="34" charset="0"/>
              </a:rPr>
              <a:t>You can find my LinkedIn, Twitter, and YouTube there, feel very free to connect with me and give me feedback on this session.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Please use the </a:t>
            </a:r>
            <a:r>
              <a:rPr lang="en-GB" dirty="0" err="1"/>
              <a:t>slido</a:t>
            </a:r>
            <a:r>
              <a:rPr lang="en-GB" dirty="0"/>
              <a:t> to ask questions. You can also find a link in there to the dedicated captions from </a:t>
            </a:r>
            <a:r>
              <a:rPr lang="en-GB" dirty="0" err="1"/>
              <a:t>StreamText</a:t>
            </a:r>
            <a:r>
              <a:rPr lang="en-GB" dirty="0"/>
              <a:t>. You should also be able to pin Tim and Bridget our BSL interpreters. </a:t>
            </a:r>
            <a:br>
              <a:rPr lang="en-GB" dirty="0"/>
            </a:br>
            <a:br>
              <a:rPr lang="en-GB" dirty="0"/>
            </a:br>
            <a:r>
              <a:rPr lang="en-GB" dirty="0"/>
              <a:t>Alright! Let’s get started!</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a:t>
            </a:fld>
            <a:endParaRPr lang="en-GB"/>
          </a:p>
        </p:txBody>
      </p:sp>
    </p:spTree>
    <p:extLst>
      <p:ext uri="{BB962C8B-B14F-4D97-AF65-F5344CB8AC3E}">
        <p14:creationId xmlns:p14="http://schemas.microsoft.com/office/powerpoint/2010/main" val="1685052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 was redesigning the colour theme for our virtual learning environment I was frequently looking up the contrast ratios of colours from our brand. To save me time I built a look up table with all 441 possible colour combinations. Overtime I turned this into a web page. </a:t>
            </a:r>
          </a:p>
        </p:txBody>
      </p:sp>
      <p:sp>
        <p:nvSpPr>
          <p:cNvPr id="4" name="Slide Number Placeholder 3"/>
          <p:cNvSpPr>
            <a:spLocks noGrp="1"/>
          </p:cNvSpPr>
          <p:nvPr>
            <p:ph type="sldNum" sz="quarter" idx="5"/>
          </p:nvPr>
        </p:nvSpPr>
        <p:spPr/>
        <p:txBody>
          <a:bodyPr/>
          <a:lstStyle/>
          <a:p>
            <a:fld id="{E8519701-676E-4F07-A32D-24D1A11027A8}" type="slidenum">
              <a:rPr lang="en-GB" smtClean="0"/>
              <a:t>20</a:t>
            </a:fld>
            <a:endParaRPr lang="en-GB"/>
          </a:p>
        </p:txBody>
      </p:sp>
    </p:spTree>
    <p:extLst>
      <p:ext uri="{BB962C8B-B14F-4D97-AF65-F5344CB8AC3E}">
        <p14:creationId xmlns:p14="http://schemas.microsoft.com/office/powerpoint/2010/main" val="1109399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zoom in and give you a clear understanding. The same colours are in the same order for both the horizontal and vertical axes. Where two colours meet the table shows F, if it fails all contrast criteria. G means it can only be used for graphical objects, AA means that as well as graphical objects it can be used for text, but only at the minimum AA level, and AAA means it can be used for text at the enhanced level, as well as for graphical objects.</a:t>
            </a:r>
          </a:p>
        </p:txBody>
      </p:sp>
      <p:sp>
        <p:nvSpPr>
          <p:cNvPr id="4" name="Slide Number Placeholder 3"/>
          <p:cNvSpPr>
            <a:spLocks noGrp="1"/>
          </p:cNvSpPr>
          <p:nvPr>
            <p:ph type="sldNum" sz="quarter" idx="5"/>
          </p:nvPr>
        </p:nvSpPr>
        <p:spPr/>
        <p:txBody>
          <a:bodyPr/>
          <a:lstStyle/>
          <a:p>
            <a:fld id="{E8519701-676E-4F07-A32D-24D1A11027A8}" type="slidenum">
              <a:rPr lang="en-GB" smtClean="0"/>
              <a:t>21</a:t>
            </a:fld>
            <a:endParaRPr lang="en-GB"/>
          </a:p>
        </p:txBody>
      </p:sp>
    </p:spTree>
    <p:extLst>
      <p:ext uri="{BB962C8B-B14F-4D97-AF65-F5344CB8AC3E}">
        <p14:creationId xmlns:p14="http://schemas.microsoft.com/office/powerpoint/2010/main" val="1371899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give you one example of how I’ve used this colour matrix. The past couple of months I’ve been creating some infographics. To make them more visually interesting I’ve been using vector based stock images such as this one on screen which is a slightly abstract illustration of a computer screen with a woman holding a settings symbol and a file transfer symbol.</a:t>
            </a:r>
          </a:p>
          <a:p>
            <a:r>
              <a:rPr lang="en-GB" dirty="0"/>
              <a:t>[progress]</a:t>
            </a:r>
          </a:p>
          <a:p>
            <a:r>
              <a:rPr lang="en-GB" dirty="0"/>
              <a:t>To make these images more congruent, I recolour them using my University’s brand, and the matrix helps me to pick colours that have sufficient contrast with each other. This is an small part of an infographic I’m producing that explains our pilot process for new Educational Technology tools.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22</a:t>
            </a:fld>
            <a:endParaRPr lang="en-GB"/>
          </a:p>
        </p:txBody>
      </p:sp>
    </p:spTree>
    <p:extLst>
      <p:ext uri="{BB962C8B-B14F-4D97-AF65-F5344CB8AC3E}">
        <p14:creationId xmlns:p14="http://schemas.microsoft.com/office/powerpoint/2010/main" val="4111922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Since I wrote a script to create the colour matrix, I can feed it with the colours of any brand, so if it would be useful for you there’s info on my presentation web page about how to request one for your brand.</a:t>
            </a:r>
          </a:p>
        </p:txBody>
      </p:sp>
      <p:sp>
        <p:nvSpPr>
          <p:cNvPr id="4" name="Slide Number Placeholder 3"/>
          <p:cNvSpPr>
            <a:spLocks noGrp="1"/>
          </p:cNvSpPr>
          <p:nvPr>
            <p:ph type="sldNum" sz="quarter" idx="5"/>
          </p:nvPr>
        </p:nvSpPr>
        <p:spPr/>
        <p:txBody>
          <a:bodyPr/>
          <a:lstStyle/>
          <a:p>
            <a:fld id="{E8519701-676E-4F07-A32D-24D1A11027A8}" type="slidenum">
              <a:rPr lang="en-GB" smtClean="0"/>
              <a:t>23</a:t>
            </a:fld>
            <a:endParaRPr lang="en-GB"/>
          </a:p>
        </p:txBody>
      </p:sp>
    </p:spTree>
    <p:extLst>
      <p:ext uri="{BB962C8B-B14F-4D97-AF65-F5344CB8AC3E}">
        <p14:creationId xmlns:p14="http://schemas.microsoft.com/office/powerpoint/2010/main" val="3509921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few months after making the script, I found others had the same idea and have similar tools online.</a:t>
            </a:r>
          </a:p>
          <a:p>
            <a:endParaRPr lang="en-GB" dirty="0"/>
          </a:p>
          <a:p>
            <a:r>
              <a:rPr lang="en-GB" dirty="0"/>
              <a:t>Onscreen is the </a:t>
            </a:r>
            <a:r>
              <a:rPr lang="en-GB" dirty="0" err="1"/>
              <a:t>accessibile</a:t>
            </a:r>
            <a:r>
              <a:rPr lang="en-GB" dirty="0"/>
              <a:t> colour palette builder, and a tool called Contrast Grid, that offer very similar functionality.</a:t>
            </a:r>
          </a:p>
          <a:p>
            <a:endParaRPr lang="en-GB" dirty="0"/>
          </a:p>
          <a:p>
            <a:r>
              <a:rPr lang="en-GB" dirty="0"/>
              <a:t>Note that while I’ve tested my own content for accessibility, I haven’t tested the third party sites that I’ll be sharing in this presentation.</a:t>
            </a:r>
          </a:p>
          <a:p>
            <a:endParaRPr lang="en-GB" dirty="0"/>
          </a:p>
          <a:p>
            <a:r>
              <a:rPr lang="en-GB" dirty="0"/>
              <a:t>I’ve got links on the support site to both of these tools, I’m going to give you a quick demo of Contrast Grid.</a:t>
            </a:r>
          </a:p>
          <a:p>
            <a:endParaRPr lang="en-GB" dirty="0"/>
          </a:p>
          <a:p>
            <a:r>
              <a:rPr lang="en-GB" dirty="0">
                <a:hlinkClick r:id="rId3"/>
              </a:rPr>
              <a:t>https://contrast-grid.eightshapes.com</a:t>
            </a:r>
            <a:endParaRPr lang="en-GB" dirty="0"/>
          </a:p>
          <a:p>
            <a:endParaRPr lang="en-GB" dirty="0"/>
          </a:p>
          <a:p>
            <a:r>
              <a:rPr lang="en-GB" dirty="0"/>
              <a:t>List of colours for demo:</a:t>
            </a:r>
            <a:br>
              <a:rPr lang="en-GB" dirty="0"/>
            </a:br>
            <a:br>
              <a:rPr lang="en-GB" dirty="0"/>
            </a:br>
            <a:r>
              <a:rPr lang="en-GB" dirty="0" err="1"/>
              <a:t>FFFFFF,White</a:t>
            </a:r>
            <a:endParaRPr lang="en-GB" dirty="0"/>
          </a:p>
          <a:p>
            <a:r>
              <a:rPr lang="en-GB" dirty="0"/>
              <a:t>231F20,Plain Black</a:t>
            </a:r>
          </a:p>
          <a:p>
            <a:r>
              <a:rPr lang="en-GB" dirty="0"/>
              <a:t>00131D,Rich Black</a:t>
            </a:r>
          </a:p>
          <a:p>
            <a:r>
              <a:rPr lang="en-GB" dirty="0"/>
              <a:t>495961,Neutral 1</a:t>
            </a:r>
          </a:p>
          <a:p>
            <a:r>
              <a:rPr lang="en-GB" dirty="0"/>
              <a:t>758D9A,Neutral 2</a:t>
            </a:r>
          </a:p>
          <a:p>
            <a:r>
              <a:rPr lang="en-GB" dirty="0"/>
              <a:t>9FB1BD,Neutral 3</a:t>
            </a:r>
          </a:p>
          <a:p>
            <a:r>
              <a:rPr lang="en-GB" dirty="0"/>
              <a:t>E1E8EC,Neutral 4</a:t>
            </a:r>
          </a:p>
          <a:p>
            <a:r>
              <a:rPr lang="en-GB" dirty="0"/>
              <a:t>002E3B,Prussian</a:t>
            </a:r>
          </a:p>
          <a:p>
            <a:r>
              <a:rPr lang="en-GB" dirty="0"/>
              <a:t>005C84,Marine 1</a:t>
            </a:r>
          </a:p>
          <a:p>
            <a:r>
              <a:rPr lang="en-GB" dirty="0"/>
              <a:t>74C9E5,Marine 2</a:t>
            </a:r>
          </a:p>
          <a:p>
            <a:r>
              <a:rPr lang="en-GB" dirty="0"/>
              <a:t>3CBAC6,Marine 3</a:t>
            </a:r>
          </a:p>
          <a:p>
            <a:r>
              <a:rPr lang="en-GB" dirty="0"/>
              <a:t>B3DBD2,Marine 4</a:t>
            </a:r>
          </a:p>
          <a:p>
            <a:r>
              <a:rPr lang="en-GB" dirty="0"/>
              <a:t>4BB694,Marine 5</a:t>
            </a:r>
          </a:p>
          <a:p>
            <a:r>
              <a:rPr lang="en-GB" dirty="0"/>
              <a:t>1E8765,Shamrock</a:t>
            </a:r>
          </a:p>
          <a:p>
            <a:r>
              <a:rPr lang="en-GB" dirty="0"/>
              <a:t>C1D100,Marine 6</a:t>
            </a:r>
          </a:p>
          <a:p>
            <a:r>
              <a:rPr lang="en-GB" dirty="0"/>
              <a:t>FCBC00,Horizon 1</a:t>
            </a:r>
          </a:p>
          <a:p>
            <a:r>
              <a:rPr lang="en-GB" dirty="0"/>
              <a:t>EF7D00,Horizon 2</a:t>
            </a:r>
          </a:p>
          <a:p>
            <a:r>
              <a:rPr lang="en-GB" dirty="0"/>
              <a:t>E73037,Horizon 3</a:t>
            </a:r>
          </a:p>
          <a:p>
            <a:r>
              <a:rPr lang="en-GB" dirty="0"/>
              <a:t>E73238,Coral</a:t>
            </a:r>
          </a:p>
          <a:p>
            <a:r>
              <a:rPr lang="en-GB" dirty="0"/>
              <a:t>D5007F,Horizon 4</a:t>
            </a:r>
          </a:p>
          <a:p>
            <a:r>
              <a:rPr lang="en-GB" dirty="0"/>
              <a:t>8D3970,Horizon 5</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24</a:t>
            </a:fld>
            <a:endParaRPr lang="en-GB"/>
          </a:p>
        </p:txBody>
      </p:sp>
    </p:spTree>
    <p:extLst>
      <p:ext uri="{BB962C8B-B14F-4D97-AF65-F5344CB8AC3E}">
        <p14:creationId xmlns:p14="http://schemas.microsoft.com/office/powerpoint/2010/main" val="3725268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colour matrix might still be a bit too intimidating for some. I’m always looking for approaches to invite curiosity with accessibility and make it more approachable. </a:t>
            </a:r>
          </a:p>
          <a:p>
            <a:r>
              <a:rPr lang="en-GB" dirty="0"/>
              <a:t>[progress]</a:t>
            </a:r>
          </a:p>
          <a:p>
            <a:r>
              <a:rPr lang="en-GB" dirty="0"/>
              <a:t>A couple of months ago I was working on another infographic and a colleague mentioned he hadn’t seen one of the colours combinations I used before.</a:t>
            </a:r>
          </a:p>
          <a:p>
            <a:r>
              <a:rPr lang="en-GB" dirty="0"/>
              <a:t>[progress]</a:t>
            </a:r>
          </a:p>
          <a:p>
            <a:r>
              <a:rPr lang="en-GB" dirty="0"/>
              <a:t>I had an idea for a colour randomiser, that would offer an accessible colour combination from our brand. It gives one background colour, one text colour, and three colours for graphical objects.</a:t>
            </a:r>
          </a:p>
          <a:p>
            <a:endParaRPr lang="en-GB" dirty="0"/>
          </a:p>
          <a:p>
            <a:r>
              <a:rPr lang="en-GB" dirty="0"/>
              <a:t>I’m going to give you a quick demo.</a:t>
            </a:r>
          </a:p>
        </p:txBody>
      </p:sp>
      <p:sp>
        <p:nvSpPr>
          <p:cNvPr id="4" name="Slide Number Placeholder 3"/>
          <p:cNvSpPr>
            <a:spLocks noGrp="1"/>
          </p:cNvSpPr>
          <p:nvPr>
            <p:ph type="sldNum" sz="quarter" idx="5"/>
          </p:nvPr>
        </p:nvSpPr>
        <p:spPr/>
        <p:txBody>
          <a:bodyPr/>
          <a:lstStyle/>
          <a:p>
            <a:fld id="{E8519701-676E-4F07-A32D-24D1A11027A8}" type="slidenum">
              <a:rPr lang="en-GB" smtClean="0"/>
              <a:t>25</a:t>
            </a:fld>
            <a:endParaRPr lang="en-GB"/>
          </a:p>
        </p:txBody>
      </p:sp>
    </p:spTree>
    <p:extLst>
      <p:ext uri="{BB962C8B-B14F-4D97-AF65-F5344CB8AC3E}">
        <p14:creationId xmlns:p14="http://schemas.microsoft.com/office/powerpoint/2010/main" val="3460837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other useful tools out there. You may find yourself wanting to use a colour combination that does not have enough contrast, how can you find a colour that is a close match which does have sufficient contrast.</a:t>
            </a:r>
          </a:p>
          <a:p>
            <a:endParaRPr lang="en-GB" dirty="0"/>
          </a:p>
          <a:p>
            <a:r>
              <a:rPr lang="en-GB" dirty="0"/>
              <a:t>On screen I have screen shots of two tools that can help you with this, the </a:t>
            </a:r>
            <a:r>
              <a:rPr lang="en-GB" dirty="0" err="1"/>
              <a:t>Tanaguru</a:t>
            </a:r>
            <a:r>
              <a:rPr lang="en-GB" dirty="0"/>
              <a:t> Contrast Finder, and Colour Safe. I’m going to show you the </a:t>
            </a:r>
            <a:r>
              <a:rPr lang="en-GB" dirty="0" err="1"/>
              <a:t>Tanaguru</a:t>
            </a:r>
            <a:r>
              <a:rPr lang="en-GB" dirty="0"/>
              <a:t> Contrast Finder:</a:t>
            </a:r>
          </a:p>
          <a:p>
            <a:r>
              <a:rPr lang="en-GB" dirty="0">
                <a:hlinkClick r:id="rId3"/>
              </a:rPr>
              <a:t>https://contrast-finder.tanaguru.com/result.html?foreground=%231E8765&amp;background=%23FFFFFF&amp;ratio=4.5&amp;isBackgroundTested=false&amp;algo=Rgb&amp;distanceSort=asc</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26</a:t>
            </a:fld>
            <a:endParaRPr lang="en-GB"/>
          </a:p>
        </p:txBody>
      </p:sp>
    </p:spTree>
    <p:extLst>
      <p:ext uri="{BB962C8B-B14F-4D97-AF65-F5344CB8AC3E}">
        <p14:creationId xmlns:p14="http://schemas.microsoft.com/office/powerpoint/2010/main" val="2300723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262C65"/>
                </a:solidFill>
                <a:effectLst/>
                <a:latin typeface="objektiv-mk1"/>
              </a:rPr>
              <a:t>Another aspect of accessible contrast is when we add text over images. In this example we have a quote from Jesse Jackson, “When everyone is included, everyone wins”, in white text over a photograph of a woman using a refreshable braille display sat beside her service dog. The white text is very difficult to read because the photograph has a lot of light colours.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262C65"/>
                </a:solidFill>
                <a:effectLst/>
                <a:latin typeface="objektiv-mk1"/>
              </a:rPr>
              <a:t>There are different strategies to resolving this, we could use a black outline around the text, or drop shadow, or just put a solid colour behind the text, or we could add a layer over the photo that darkens it, helping to make the text more legible.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262C65"/>
                </a:solidFill>
                <a:effectLst/>
                <a:latin typeface="objektiv-mk1"/>
              </a:rPr>
              <a:t>[progress]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262C65"/>
                </a:solidFill>
                <a:effectLst/>
                <a:latin typeface="objektiv-mk1"/>
              </a:rPr>
              <a:t>The Optimal Overlay Finder is tool I often use and recommend to colleagues. Let’s take a look at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262C65"/>
                </a:solidFill>
                <a:effectLst/>
                <a:latin typeface="objektiv-mk1"/>
                <a:hlinkClick r:id="rId3"/>
              </a:rPr>
              <a:t>Disability Inclusive Stock Photography</a:t>
            </a:r>
            <a:r>
              <a:rPr lang="en-GB" b="0" i="0" u="none" strike="noStrike" dirty="0">
                <a:solidFill>
                  <a:srgbClr val="262C65"/>
                </a:solidFill>
                <a:effectLst/>
                <a:latin typeface="objektiv-mk1"/>
              </a:rPr>
              <a:t> from </a:t>
            </a:r>
            <a:r>
              <a:rPr lang="en-GB" b="0" i="0" u="none" strike="noStrike" dirty="0" err="1">
                <a:solidFill>
                  <a:srgbClr val="262C65"/>
                </a:solidFill>
                <a:effectLst/>
                <a:latin typeface="objektiv-mk1"/>
              </a:rPr>
              <a:t>Disability:IN</a:t>
            </a: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262C65"/>
                </a:solidFill>
                <a:effectLst/>
                <a:latin typeface="objektiv-mk1"/>
              </a:rPr>
              <a:t>Quote from Jesse Jackson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262C65"/>
              </a:solidFill>
              <a:effectLst/>
              <a:latin typeface="objektiv-mk1"/>
            </a:endParaRP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27</a:t>
            </a:fld>
            <a:endParaRPr lang="en-GB"/>
          </a:p>
        </p:txBody>
      </p:sp>
    </p:spTree>
    <p:extLst>
      <p:ext uri="{BB962C8B-B14F-4D97-AF65-F5344CB8AC3E}">
        <p14:creationId xmlns:p14="http://schemas.microsoft.com/office/powerpoint/2010/main" val="733273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final question is how can we amplify engagement with accessibility across our organisation?</a:t>
            </a:r>
          </a:p>
        </p:txBody>
      </p:sp>
      <p:sp>
        <p:nvSpPr>
          <p:cNvPr id="4" name="Slide Number Placeholder 3"/>
          <p:cNvSpPr>
            <a:spLocks noGrp="1"/>
          </p:cNvSpPr>
          <p:nvPr>
            <p:ph type="sldNum" sz="quarter" idx="5"/>
          </p:nvPr>
        </p:nvSpPr>
        <p:spPr/>
        <p:txBody>
          <a:bodyPr/>
          <a:lstStyle/>
          <a:p>
            <a:fld id="{E8519701-676E-4F07-A32D-24D1A11027A8}" type="slidenum">
              <a:rPr lang="en-GB" smtClean="0"/>
              <a:t>28</a:t>
            </a:fld>
            <a:endParaRPr lang="en-GB"/>
          </a:p>
        </p:txBody>
      </p:sp>
    </p:spTree>
    <p:extLst>
      <p:ext uri="{BB962C8B-B14F-4D97-AF65-F5344CB8AC3E}">
        <p14:creationId xmlns:p14="http://schemas.microsoft.com/office/powerpoint/2010/main" val="5378003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going to share one small change that I believe has done just that. You’re probably aware of the accessibility inspector in Office. It appears in Word, PowerPoint and Excel.</a:t>
            </a:r>
          </a:p>
        </p:txBody>
      </p:sp>
      <p:sp>
        <p:nvSpPr>
          <p:cNvPr id="4" name="Slide Number Placeholder 3"/>
          <p:cNvSpPr>
            <a:spLocks noGrp="1"/>
          </p:cNvSpPr>
          <p:nvPr>
            <p:ph type="sldNum" sz="quarter" idx="5"/>
          </p:nvPr>
        </p:nvSpPr>
        <p:spPr/>
        <p:txBody>
          <a:bodyPr/>
          <a:lstStyle/>
          <a:p>
            <a:fld id="{E8519701-676E-4F07-A32D-24D1A11027A8}" type="slidenum">
              <a:rPr lang="en-GB" smtClean="0"/>
              <a:t>29</a:t>
            </a:fld>
            <a:endParaRPr lang="en-GB"/>
          </a:p>
        </p:txBody>
      </p:sp>
    </p:spTree>
    <p:extLst>
      <p:ext uri="{BB962C8B-B14F-4D97-AF65-F5344CB8AC3E}">
        <p14:creationId xmlns:p14="http://schemas.microsoft.com/office/powerpoint/2010/main" val="1371790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my work, accessibility is about removing barriers that might prevent people from making the most out of our organisation’s digital estate. </a:t>
            </a:r>
          </a:p>
          <a:p>
            <a:endParaRPr lang="en-GB" dirty="0"/>
          </a:p>
          <a:p>
            <a:r>
              <a:rPr lang="en-GB" dirty="0"/>
              <a:t>In particular for those with disabilities, or impairments, be they permanent, situational, or temporary, </a:t>
            </a:r>
          </a:p>
          <a:p>
            <a:endParaRPr lang="en-GB" dirty="0"/>
          </a:p>
          <a:p>
            <a:r>
              <a:rPr lang="en-GB" dirty="0"/>
              <a:t>This is particularly important within the educational context, because Education has a significant impact on our lives.</a:t>
            </a:r>
          </a:p>
          <a:p>
            <a:endParaRPr lang="en-GB" dirty="0"/>
          </a:p>
          <a:p>
            <a:r>
              <a:rPr lang="en-GB" dirty="0"/>
              <a:t>Thinking in terms of removing barriers can sound quite simple. </a:t>
            </a:r>
          </a:p>
          <a:p>
            <a:endParaRPr lang="en-GB" dirty="0"/>
          </a:p>
          <a:p>
            <a:r>
              <a:rPr lang="en-GB" dirty="0"/>
              <a:t>But we will find complexity and puzzles to solve, first for our own understanding, and then for how we can explain and empower our colleagues to take action on removing those barriers.</a:t>
            </a:r>
          </a:p>
          <a:p>
            <a:endParaRPr lang="en-GB" dirty="0"/>
          </a:p>
          <a:p>
            <a:r>
              <a:rPr lang="en-GB" dirty="0"/>
              <a:t>For me, the key is finding a set of steps we can use to solve these puzzles.</a:t>
            </a:r>
          </a:p>
        </p:txBody>
      </p:sp>
      <p:sp>
        <p:nvSpPr>
          <p:cNvPr id="4" name="Slide Number Placeholder 3"/>
          <p:cNvSpPr>
            <a:spLocks noGrp="1"/>
          </p:cNvSpPr>
          <p:nvPr>
            <p:ph type="sldNum" sz="quarter" idx="5"/>
          </p:nvPr>
        </p:nvSpPr>
        <p:spPr/>
        <p:txBody>
          <a:bodyPr/>
          <a:lstStyle/>
          <a:p>
            <a:fld id="{E8519701-676E-4F07-A32D-24D1A11027A8}" type="slidenum">
              <a:rPr lang="en-GB" smtClean="0"/>
              <a:t>3</a:t>
            </a:fld>
            <a:endParaRPr lang="en-GB"/>
          </a:p>
        </p:txBody>
      </p:sp>
    </p:spTree>
    <p:extLst>
      <p:ext uri="{BB962C8B-B14F-4D97-AF65-F5344CB8AC3E}">
        <p14:creationId xmlns:p14="http://schemas.microsoft.com/office/powerpoint/2010/main" val="3427995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You’re probably already using it. It can check for 16 different accessibility issues whilst you work.</a:t>
            </a:r>
          </a:p>
          <a:p>
            <a:endParaRPr lang="en-GB" dirty="0"/>
          </a:p>
          <a:p>
            <a:r>
              <a:rPr lang="en-GB" dirty="0"/>
              <a:t>When it finds accessibility issues an “Accessibility: Investigate” alert appears. Selecting it gives you an overview of the issues and steps you can follow to improve accessibility, for example setting the reading order, using headings, resolving contrast issues, adding headings to tables and so on.</a:t>
            </a:r>
          </a:p>
          <a:p>
            <a:endParaRPr lang="en-GB" dirty="0"/>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30</a:t>
            </a:fld>
            <a:endParaRPr lang="en-GB"/>
          </a:p>
        </p:txBody>
      </p:sp>
    </p:spTree>
    <p:extLst>
      <p:ext uri="{BB962C8B-B14F-4D97-AF65-F5344CB8AC3E}">
        <p14:creationId xmlns:p14="http://schemas.microsoft.com/office/powerpoint/2010/main" val="1922861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to benefit from this feature, each user has to turn on the “keep accessibility checker running while I work” option for each of Word, PowerPoint, and Excel in the settings.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a:t>
            </a:fld>
            <a:endParaRPr lang="en-GB"/>
          </a:p>
        </p:txBody>
      </p:sp>
    </p:spTree>
    <p:extLst>
      <p:ext uri="{BB962C8B-B14F-4D97-AF65-F5344CB8AC3E}">
        <p14:creationId xmlns:p14="http://schemas.microsoft.com/office/powerpoint/2010/main" val="12127853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alternative method is that after running an accessibility check in one of Word, PowerPoint, or Excel you can select a check box within the inspection results panel to “keep accessibility checker running while I work”.</a:t>
            </a:r>
          </a:p>
        </p:txBody>
      </p:sp>
      <p:sp>
        <p:nvSpPr>
          <p:cNvPr id="4" name="Slide Number Placeholder 3"/>
          <p:cNvSpPr>
            <a:spLocks noGrp="1"/>
          </p:cNvSpPr>
          <p:nvPr>
            <p:ph type="sldNum" sz="quarter" idx="5"/>
          </p:nvPr>
        </p:nvSpPr>
        <p:spPr/>
        <p:txBody>
          <a:bodyPr/>
          <a:lstStyle/>
          <a:p>
            <a:fld id="{E8519701-676E-4F07-A32D-24D1A11027A8}" type="slidenum">
              <a:rPr lang="en-GB" smtClean="0"/>
              <a:t>32</a:t>
            </a:fld>
            <a:endParaRPr lang="en-GB"/>
          </a:p>
        </p:txBody>
      </p:sp>
    </p:spTree>
    <p:extLst>
      <p:ext uri="{BB962C8B-B14F-4D97-AF65-F5344CB8AC3E}">
        <p14:creationId xmlns:p14="http://schemas.microsoft.com/office/powerpoint/2010/main" val="316759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if we could remove those steps? </a:t>
            </a:r>
          </a:p>
          <a:p>
            <a:endParaRPr lang="en-GB" dirty="0"/>
          </a:p>
          <a:p>
            <a:r>
              <a:rPr lang="en-GB" dirty="0"/>
              <a:t>Like many organisations, our University sets up PCs for staff and students. </a:t>
            </a:r>
          </a:p>
          <a:p>
            <a:endParaRPr lang="en-GB" dirty="0"/>
          </a:p>
          <a:p>
            <a:r>
              <a:rPr lang="en-GB" dirty="0"/>
              <a:t> Could we just turn on this feature? I checked with the brilliant Microsoft enterprise disability answer desk, who said it was possible using an admin tool called Group Policy. They didn’t give me a step by step, but just knowing it was possible meant I could follow up with our Desktop team who put this into action for us.</a:t>
            </a:r>
          </a:p>
        </p:txBody>
      </p:sp>
      <p:sp>
        <p:nvSpPr>
          <p:cNvPr id="4" name="Slide Number Placeholder 3"/>
          <p:cNvSpPr>
            <a:spLocks noGrp="1"/>
          </p:cNvSpPr>
          <p:nvPr>
            <p:ph type="sldNum" sz="quarter" idx="5"/>
          </p:nvPr>
        </p:nvSpPr>
        <p:spPr/>
        <p:txBody>
          <a:bodyPr/>
          <a:lstStyle/>
          <a:p>
            <a:fld id="{E8519701-676E-4F07-A32D-24D1A11027A8}" type="slidenum">
              <a:rPr lang="en-GB" smtClean="0"/>
              <a:t>33</a:t>
            </a:fld>
            <a:endParaRPr lang="en-GB"/>
          </a:p>
        </p:txBody>
      </p:sp>
    </p:spTree>
    <p:extLst>
      <p:ext uri="{BB962C8B-B14F-4D97-AF65-F5344CB8AC3E}">
        <p14:creationId xmlns:p14="http://schemas.microsoft.com/office/powerpoint/2010/main" val="531825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now implemented the change so that the accessibility inspector is always running while our staff and students work on University machines. I’ve also shared an anonymised implementation plan that other organisations can use to make the same change on their PCs, and I’ve shared a webinar recording, slides, and materials for how we explained and demonstrated the benefits of using the accessibility inspector.</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34</a:t>
            </a:fld>
            <a:endParaRPr lang="en-GB"/>
          </a:p>
        </p:txBody>
      </p:sp>
    </p:spTree>
    <p:extLst>
      <p:ext uri="{BB962C8B-B14F-4D97-AF65-F5344CB8AC3E}">
        <p14:creationId xmlns:p14="http://schemas.microsoft.com/office/powerpoint/2010/main" val="2721219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only made this change a couple of months ago. Since we’re quite used to Microsoft Office changing quite frequently now we’re on Microsoft 365, I’m hoping that lots of our colleagues will be curious to select the button and </a:t>
            </a:r>
            <a:r>
              <a:rPr lang="en-GB" b="0" dirty="0"/>
              <a:t>review</a:t>
            </a:r>
            <a:r>
              <a:rPr lang="en-GB" dirty="0"/>
              <a:t> how they can make their content more accessible.</a:t>
            </a:r>
          </a:p>
          <a:p>
            <a:endParaRPr lang="en-GB" dirty="0"/>
          </a:p>
          <a:p>
            <a:r>
              <a:rPr lang="en-GB" dirty="0"/>
              <a:t>We’ve already been approached by a senior governance group led at executive level who asked for help to make their Word templates more accessible after they noticed the results of the accessibility inspector.</a:t>
            </a:r>
          </a:p>
          <a:p>
            <a:endParaRPr lang="en-GB" dirty="0"/>
          </a:p>
          <a:p>
            <a:r>
              <a:rPr lang="en-GB" dirty="0"/>
              <a:t>It’s also proved an interesting conversation starter. In a world of hybrid meetings we often see when people share their screens the accessibility status of their documents. Some have been sharing their tips on how they approached resolving an accessibility issue they found whilst producing content.</a:t>
            </a:r>
          </a:p>
          <a:p>
            <a:endParaRPr lang="en-GB" dirty="0"/>
          </a:p>
          <a:p>
            <a:r>
              <a:rPr lang="en-GB" dirty="0"/>
              <a:t>I also really like how when the accessibility inspector cannot find any issues, the button changes to “accessibility good to go”, we made this one of the key messages in our training, that a resource isn’t “good to go” until the accessibility inspector says it is “good to go”.</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35</a:t>
            </a:fld>
            <a:endParaRPr lang="en-GB"/>
          </a:p>
        </p:txBody>
      </p:sp>
    </p:spTree>
    <p:extLst>
      <p:ext uri="{BB962C8B-B14F-4D97-AF65-F5344CB8AC3E}">
        <p14:creationId xmlns:p14="http://schemas.microsoft.com/office/powerpoint/2010/main" val="1803892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far I’ve shared some of my experiences with demystifying how we write alternative text, simplifying the accessible use of brand colour schemes, and amplifying engagement with accessibility. Hopefully some of the resources were new or interesting to you and on the presentation web site you can find all the links.</a:t>
            </a:r>
          </a:p>
        </p:txBody>
      </p:sp>
      <p:sp>
        <p:nvSpPr>
          <p:cNvPr id="4" name="Slide Number Placeholder 3"/>
          <p:cNvSpPr>
            <a:spLocks noGrp="1"/>
          </p:cNvSpPr>
          <p:nvPr>
            <p:ph type="sldNum" sz="quarter" idx="5"/>
          </p:nvPr>
        </p:nvSpPr>
        <p:spPr/>
        <p:txBody>
          <a:bodyPr/>
          <a:lstStyle/>
          <a:p>
            <a:fld id="{E8519701-676E-4F07-A32D-24D1A11027A8}" type="slidenum">
              <a:rPr lang="en-GB" smtClean="0"/>
              <a:t>36</a:t>
            </a:fld>
            <a:endParaRPr lang="en-GB"/>
          </a:p>
        </p:txBody>
      </p:sp>
    </p:spTree>
    <p:extLst>
      <p:ext uri="{BB962C8B-B14F-4D97-AF65-F5344CB8AC3E}">
        <p14:creationId xmlns:p14="http://schemas.microsoft.com/office/powerpoint/2010/main" val="2487093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Just in case you didn’t find any of what we covered so far of interest, I’m doing a quick fire round, sharing more resources that can help to simplify your accessibility journey.</a:t>
            </a:r>
          </a:p>
        </p:txBody>
      </p:sp>
      <p:sp>
        <p:nvSpPr>
          <p:cNvPr id="4" name="Slide Number Placeholder 3"/>
          <p:cNvSpPr>
            <a:spLocks noGrp="1"/>
          </p:cNvSpPr>
          <p:nvPr>
            <p:ph type="sldNum" sz="quarter" idx="5"/>
          </p:nvPr>
        </p:nvSpPr>
        <p:spPr/>
        <p:txBody>
          <a:bodyPr/>
          <a:lstStyle/>
          <a:p>
            <a:fld id="{E8519701-676E-4F07-A32D-24D1A11027A8}" type="slidenum">
              <a:rPr lang="en-GB" smtClean="0"/>
              <a:t>37</a:t>
            </a:fld>
            <a:endParaRPr lang="en-GB"/>
          </a:p>
        </p:txBody>
      </p:sp>
    </p:spTree>
    <p:extLst>
      <p:ext uri="{BB962C8B-B14F-4D97-AF65-F5344CB8AC3E}">
        <p14:creationId xmlns:p14="http://schemas.microsoft.com/office/powerpoint/2010/main" val="2616177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often using stock photo services, and when I look for more inclusive imagery I’m not sure about how credible some of the images are. I remember a really interesting presentation from Keely-Cat Wales and Dan Edge of </a:t>
            </a:r>
            <a:r>
              <a:rPr lang="en-GB" b="0" i="0" dirty="0">
                <a:effectLst/>
                <a:latin typeface="-apple-system"/>
              </a:rPr>
              <a:t>C Talent, Dan mentioned that you could tell in some images whether a wheelchair was just being used as a prop.</a:t>
            </a:r>
          </a:p>
          <a:p>
            <a:endParaRPr lang="en-GB" b="0" i="0" dirty="0">
              <a:effectLst/>
              <a:latin typeface="-apple-system"/>
            </a:endParaRPr>
          </a:p>
          <a:p>
            <a:r>
              <a:rPr lang="en-GB" b="0" i="0" dirty="0">
                <a:effectLst/>
                <a:latin typeface="-apple-system"/>
              </a:rPr>
              <a:t>Both the Disabled and Here Collection and the </a:t>
            </a:r>
            <a:r>
              <a:rPr lang="en-GB" b="0" i="0" dirty="0" err="1">
                <a:effectLst/>
                <a:latin typeface="-apple-system"/>
              </a:rPr>
              <a:t>Disability:In</a:t>
            </a:r>
            <a:r>
              <a:rPr lang="en-GB" b="0" i="0" dirty="0">
                <a:effectLst/>
                <a:latin typeface="-apple-system"/>
              </a:rPr>
              <a:t> inclusive stock photo library are available on creative commons.</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38</a:t>
            </a:fld>
            <a:endParaRPr lang="en-GB"/>
          </a:p>
        </p:txBody>
      </p:sp>
    </p:spTree>
    <p:extLst>
      <p:ext uri="{BB962C8B-B14F-4D97-AF65-F5344CB8AC3E}">
        <p14:creationId xmlns:p14="http://schemas.microsoft.com/office/powerpoint/2010/main" val="42303248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you’re looking for a way to introduce people to digital accessibility, the Accessibility Maze is an web-based game that you and your colleagues can play to learn more about accessibility</a:t>
            </a:r>
            <a:endParaRPr lang="en-GB" b="0" i="0" dirty="0">
              <a:solidFill>
                <a:srgbClr val="000000"/>
              </a:solidFill>
              <a:effectLst/>
              <a:latin typeface="HelveticaNeue"/>
            </a:endParaRPr>
          </a:p>
          <a:p>
            <a:endParaRPr lang="en-GB" b="0" i="0" dirty="0">
              <a:solidFill>
                <a:srgbClr val="000000"/>
              </a:solidFill>
              <a:effectLst/>
              <a:latin typeface="HelveticaNeue"/>
            </a:endParaRPr>
          </a:p>
          <a:p>
            <a:r>
              <a:rPr lang="en-GB" b="0" i="0" dirty="0">
                <a:solidFill>
                  <a:srgbClr val="000000"/>
                </a:solidFill>
                <a:effectLst/>
                <a:latin typeface="HelveticaNeue"/>
              </a:rPr>
              <a:t>It was created to help those new to web accessibility experience first hand what it is like to encounter accessibility barriers. The game introduces a number of common barriers players must work around, mirroring the experience of those who encounter these obstacles daily, and provides quick lessons on how to avoid or correct them.</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39</a:t>
            </a:fld>
            <a:endParaRPr lang="en-GB"/>
          </a:p>
        </p:txBody>
      </p:sp>
    </p:spTree>
    <p:extLst>
      <p:ext uri="{BB962C8B-B14F-4D97-AF65-F5344CB8AC3E}">
        <p14:creationId xmlns:p14="http://schemas.microsoft.com/office/powerpoint/2010/main" val="1551232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this session, I’m going to use examples from my recent work to show how I’ve attempted to answer some of these questions.</a:t>
            </a:r>
          </a:p>
          <a:p>
            <a:r>
              <a:rPr lang="en-GB" dirty="0"/>
              <a:t>[progress]</a:t>
            </a:r>
          </a:p>
          <a:p>
            <a:r>
              <a:rPr lang="en-GB" dirty="0"/>
              <a:t>How can we…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accent1"/>
                </a:solidFill>
              </a:rPr>
              <a:t>demystify</a:t>
            </a:r>
            <a:r>
              <a:rPr lang="en-GB" sz="1200" kern="1200" dirty="0">
                <a:solidFill>
                  <a:srgbClr val="FFFFEE"/>
                </a:solidFill>
              </a:rPr>
              <a:t> writing </a:t>
            </a:r>
            <a:r>
              <a:rPr lang="en-GB" sz="1200" kern="1200" dirty="0">
                <a:solidFill>
                  <a:schemeClr val="bg2"/>
                </a:solidFill>
              </a:rPr>
              <a:t>alternative text for complex images like charts and graphs?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can we…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accent1"/>
                </a:solidFill>
              </a:rPr>
              <a:t>simplify</a:t>
            </a:r>
            <a:r>
              <a:rPr lang="en-GB" sz="1200" kern="1200" dirty="0">
                <a:solidFill>
                  <a:srgbClr val="FFFFEE"/>
                </a:solidFill>
              </a:rPr>
              <a:t> accessible brand palette colour choices?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can we…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accent1"/>
                </a:solidFill>
              </a:rPr>
              <a:t>amplify</a:t>
            </a:r>
            <a:r>
              <a:rPr lang="en-GB" sz="1200" kern="1200" dirty="0">
                <a:solidFill>
                  <a:srgbClr val="FFFFEE"/>
                </a:solidFill>
              </a:rPr>
              <a:t> engagement with accessibility within our organisation?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Since this is a lunch and learn session, I’ll be sharing links and resources, some of my own and some from others in the accessibility profession. You might have heard of some, but hopefully there will be something new and interesting for everyone and if they are useful, you can use them straight away.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I’m aiming to give you lots of resources, and at the end of my presentation I’ll do a quick fire run through of other resources I recommend that can help to demystify, simplify, and amplify.</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4</a:t>
            </a:fld>
            <a:endParaRPr lang="en-GB"/>
          </a:p>
        </p:txBody>
      </p:sp>
    </p:spTree>
    <p:extLst>
      <p:ext uri="{BB962C8B-B14F-4D97-AF65-F5344CB8AC3E}">
        <p14:creationId xmlns:p14="http://schemas.microsoft.com/office/powerpoint/2010/main" val="3243538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you’re looking for tips on how to approach implementing accessibility within an organisation, the W3C has a fantastic pathway “Planning and Managing Web Accessibility”, some colleagues and I gave a session last year showing how to apply this in an educational context at an event called “Making IT accessible for all!”</a:t>
            </a:r>
          </a:p>
        </p:txBody>
      </p:sp>
      <p:sp>
        <p:nvSpPr>
          <p:cNvPr id="4" name="Slide Number Placeholder 3"/>
          <p:cNvSpPr>
            <a:spLocks noGrp="1"/>
          </p:cNvSpPr>
          <p:nvPr>
            <p:ph type="sldNum" sz="quarter" idx="5"/>
          </p:nvPr>
        </p:nvSpPr>
        <p:spPr/>
        <p:txBody>
          <a:bodyPr/>
          <a:lstStyle/>
          <a:p>
            <a:fld id="{E8519701-676E-4F07-A32D-24D1A11027A8}" type="slidenum">
              <a:rPr lang="en-GB" smtClean="0"/>
              <a:t>40</a:t>
            </a:fld>
            <a:endParaRPr lang="en-GB"/>
          </a:p>
        </p:txBody>
      </p:sp>
    </p:spTree>
    <p:extLst>
      <p:ext uri="{BB962C8B-B14F-4D97-AF65-F5344CB8AC3E}">
        <p14:creationId xmlns:p14="http://schemas.microsoft.com/office/powerpoint/2010/main" val="6464221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“Shifting left” is about considering accessibility as early as possible in the development process. Here’s two really useful resources. If you are working with developers it can be useful to include accessibility within your definition of done, or to use behaviour driven development techniques to ensure your requirements are met. </a:t>
            </a:r>
            <a:r>
              <a:rPr lang="en-GB" dirty="0" err="1"/>
              <a:t>Magentally</a:t>
            </a:r>
            <a:r>
              <a:rPr lang="en-GB" dirty="0"/>
              <a:t> from </a:t>
            </a:r>
            <a:r>
              <a:rPr lang="en-GB" dirty="0" err="1"/>
              <a:t>T-mobile</a:t>
            </a:r>
            <a:r>
              <a:rPr lang="en-GB" dirty="0"/>
              <a:t> provides testing criteria in Gherkin format, which is often used for user stories and in behaviour driven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you are buying a commercial off the shelf service, then this Accessible IT Procurement guide is vital. It has examples of legal clauses you can use during procurement, questions to ask and so on, and it’s aimed specifically at Higher Education.</a:t>
            </a:r>
          </a:p>
        </p:txBody>
      </p:sp>
      <p:sp>
        <p:nvSpPr>
          <p:cNvPr id="4" name="Slide Number Placeholder 3"/>
          <p:cNvSpPr>
            <a:spLocks noGrp="1"/>
          </p:cNvSpPr>
          <p:nvPr>
            <p:ph type="sldNum" sz="quarter" idx="5"/>
          </p:nvPr>
        </p:nvSpPr>
        <p:spPr/>
        <p:txBody>
          <a:bodyPr/>
          <a:lstStyle/>
          <a:p>
            <a:fld id="{E8519701-676E-4F07-A32D-24D1A11027A8}" type="slidenum">
              <a:rPr lang="en-GB" smtClean="0"/>
              <a:t>41</a:t>
            </a:fld>
            <a:endParaRPr lang="en-GB"/>
          </a:p>
        </p:txBody>
      </p:sp>
    </p:spTree>
    <p:extLst>
      <p:ext uri="{BB962C8B-B14F-4D97-AF65-F5344CB8AC3E}">
        <p14:creationId xmlns:p14="http://schemas.microsoft.com/office/powerpoint/2010/main" val="37253445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Ideally we involve those who use assistive technologies such as screen readers to test our new sites and services, or changes to existing sites and services. This might not always be possible. If you need to do some screen reader testing yourself and aren’t sure how to start, </a:t>
            </a:r>
            <a:r>
              <a:rPr lang="en-GB" dirty="0" err="1"/>
              <a:t>Canaxxes</a:t>
            </a:r>
            <a:r>
              <a:rPr lang="en-GB" dirty="0"/>
              <a:t> has a screen reader testing guide and the </a:t>
            </a:r>
            <a:r>
              <a:rPr lang="en-GB" dirty="0" err="1"/>
              <a:t>ScreenReader</a:t>
            </a:r>
            <a:r>
              <a:rPr lang="en-GB" dirty="0"/>
              <a:t> app, developed by the Appt foundation who were on one of the lunch and learn sessions yesterday, is an app to help you to learn how to use a screen reader on a mobile device.</a:t>
            </a:r>
          </a:p>
        </p:txBody>
      </p:sp>
      <p:sp>
        <p:nvSpPr>
          <p:cNvPr id="4" name="Slide Number Placeholder 3"/>
          <p:cNvSpPr>
            <a:spLocks noGrp="1"/>
          </p:cNvSpPr>
          <p:nvPr>
            <p:ph type="sldNum" sz="quarter" idx="5"/>
          </p:nvPr>
        </p:nvSpPr>
        <p:spPr/>
        <p:txBody>
          <a:bodyPr/>
          <a:lstStyle/>
          <a:p>
            <a:fld id="{E8519701-676E-4F07-A32D-24D1A11027A8}" type="slidenum">
              <a:rPr lang="en-GB" smtClean="0"/>
              <a:t>42</a:t>
            </a:fld>
            <a:endParaRPr lang="en-GB"/>
          </a:p>
        </p:txBody>
      </p:sp>
    </p:spTree>
    <p:extLst>
      <p:ext uri="{BB962C8B-B14F-4D97-AF65-F5344CB8AC3E}">
        <p14:creationId xmlns:p14="http://schemas.microsoft.com/office/powerpoint/2010/main" val="4241746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topic of testing, Alistair McNaught has shared a really useful Tools and platforms Quick Check accessibility testing spreadsheet. If you need to do more deeper testing the Government Digital Service has a really useful accessibility testing guide. Of course there’s tools like Accessibility Insights but I assume everyone knows about that one.</a:t>
            </a:r>
          </a:p>
        </p:txBody>
      </p:sp>
      <p:sp>
        <p:nvSpPr>
          <p:cNvPr id="4" name="Slide Number Placeholder 3"/>
          <p:cNvSpPr>
            <a:spLocks noGrp="1"/>
          </p:cNvSpPr>
          <p:nvPr>
            <p:ph type="sldNum" sz="quarter" idx="5"/>
          </p:nvPr>
        </p:nvSpPr>
        <p:spPr/>
        <p:txBody>
          <a:bodyPr/>
          <a:lstStyle/>
          <a:p>
            <a:fld id="{E8519701-676E-4F07-A32D-24D1A11027A8}" type="slidenum">
              <a:rPr lang="en-GB" smtClean="0"/>
              <a:t>43</a:t>
            </a:fld>
            <a:endParaRPr lang="en-GB"/>
          </a:p>
        </p:txBody>
      </p:sp>
    </p:spTree>
    <p:extLst>
      <p:ext uri="{BB962C8B-B14F-4D97-AF65-F5344CB8AC3E}">
        <p14:creationId xmlns:p14="http://schemas.microsoft.com/office/powerpoint/2010/main" val="10565551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if you want to build or train your team Scott o Hara’s accessibility interview questions give some great examples of questions you could ask at interviews, and Teach Access offers an interactive accessibility tutorial for developers and designers.</a:t>
            </a:r>
          </a:p>
        </p:txBody>
      </p:sp>
      <p:sp>
        <p:nvSpPr>
          <p:cNvPr id="4" name="Slide Number Placeholder 3"/>
          <p:cNvSpPr>
            <a:spLocks noGrp="1"/>
          </p:cNvSpPr>
          <p:nvPr>
            <p:ph type="sldNum" sz="quarter" idx="5"/>
          </p:nvPr>
        </p:nvSpPr>
        <p:spPr/>
        <p:txBody>
          <a:bodyPr/>
          <a:lstStyle/>
          <a:p>
            <a:fld id="{E8519701-676E-4F07-A32D-24D1A11027A8}" type="slidenum">
              <a:rPr lang="en-GB" smtClean="0"/>
              <a:t>44</a:t>
            </a:fld>
            <a:endParaRPr lang="en-GB"/>
          </a:p>
        </p:txBody>
      </p:sp>
    </p:spTree>
    <p:extLst>
      <p:ext uri="{BB962C8B-B14F-4D97-AF65-F5344CB8AC3E}">
        <p14:creationId xmlns:p14="http://schemas.microsoft.com/office/powerpoint/2010/main" val="15203357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recommended way to learn about accessibility and keep up to date is through accessibility news letters and blogs. As Charlie said in the </a:t>
            </a:r>
            <a:r>
              <a:rPr lang="en-GB" b="0" i="0" dirty="0">
                <a:solidFill>
                  <a:srgbClr val="FFFFFF"/>
                </a:solidFill>
                <a:effectLst/>
                <a:latin typeface="ReplaceEmoji"/>
              </a:rPr>
              <a:t>Accessibility Champions session, community knowledge is really important. I’ve learnt the most from amazing blogs by people like Adrian </a:t>
            </a:r>
            <a:r>
              <a:rPr lang="en-GB" b="0" i="0" dirty="0" err="1">
                <a:solidFill>
                  <a:srgbClr val="FFFFFF"/>
                </a:solidFill>
                <a:effectLst/>
                <a:latin typeface="ReplaceEmoji"/>
              </a:rPr>
              <a:t>Roselli</a:t>
            </a:r>
            <a:r>
              <a:rPr lang="en-GB" b="0" i="0" dirty="0">
                <a:solidFill>
                  <a:srgbClr val="FFFFFF"/>
                </a:solidFill>
                <a:effectLst/>
                <a:latin typeface="ReplaceEmoji"/>
              </a:rPr>
              <a:t>, Eric Eggert, Sara </a:t>
            </a:r>
            <a:r>
              <a:rPr lang="en-GB" b="0" i="0" dirty="0" err="1">
                <a:solidFill>
                  <a:srgbClr val="FFFFFF"/>
                </a:solidFill>
                <a:effectLst/>
                <a:latin typeface="ReplaceEmoji"/>
              </a:rPr>
              <a:t>Soueidan</a:t>
            </a:r>
            <a:r>
              <a:rPr lang="en-GB" b="0" i="0" dirty="0">
                <a:solidFill>
                  <a:srgbClr val="FFFFFF"/>
                </a:solidFill>
                <a:effectLst/>
                <a:latin typeface="ReplaceEmoji"/>
              </a:rPr>
              <a:t>, Scott O Hara and especially Laura Carlson’s weekly newsletter. </a:t>
            </a:r>
            <a:r>
              <a:rPr lang="en-GB" dirty="0"/>
              <a:t> I’ve collated a list of my favourite accessibility news letters and blogs on my website. </a:t>
            </a:r>
          </a:p>
        </p:txBody>
      </p:sp>
      <p:sp>
        <p:nvSpPr>
          <p:cNvPr id="4" name="Slide Number Placeholder 3"/>
          <p:cNvSpPr>
            <a:spLocks noGrp="1"/>
          </p:cNvSpPr>
          <p:nvPr>
            <p:ph type="sldNum" sz="quarter" idx="5"/>
          </p:nvPr>
        </p:nvSpPr>
        <p:spPr/>
        <p:txBody>
          <a:bodyPr/>
          <a:lstStyle/>
          <a:p>
            <a:fld id="{E8519701-676E-4F07-A32D-24D1A11027A8}" type="slidenum">
              <a:rPr lang="en-GB" smtClean="0"/>
              <a:t>45</a:t>
            </a:fld>
            <a:endParaRPr lang="en-GB"/>
          </a:p>
        </p:txBody>
      </p:sp>
    </p:spTree>
    <p:extLst>
      <p:ext uri="{BB962C8B-B14F-4D97-AF65-F5344CB8AC3E}">
        <p14:creationId xmlns:p14="http://schemas.microsoft.com/office/powerpoint/2010/main" val="40576821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Thanks for joining me on the lunch and learn. I hope there was something of use to everyone! A special thank you to our captioner Jen, and Tim and our Bridget BSL interpreter.</a:t>
            </a:r>
          </a:p>
          <a:p>
            <a:endParaRPr lang="en-GB" dirty="0"/>
          </a:p>
          <a:p>
            <a:r>
              <a:rPr lang="en-GB" dirty="0"/>
              <a:t>We can use the remaining time to try to answer any questions. Perhaps you’d like to look in more detail at something I shared? Or maybe you want to share how you approached demystifying, simplifying and amplifying accessibility at your organisation?</a:t>
            </a:r>
          </a:p>
          <a:p>
            <a:endParaRPr lang="en-GB" dirty="0"/>
          </a:p>
          <a:p>
            <a:r>
              <a:rPr lang="en-GB" dirty="0"/>
              <a:t>Before I start reviewing the </a:t>
            </a:r>
            <a:r>
              <a:rPr lang="en-GB" dirty="0" err="1"/>
              <a:t>slido</a:t>
            </a:r>
            <a:r>
              <a:rPr lang="en-GB" dirty="0"/>
              <a:t>, the next session at 14:00 is </a:t>
            </a:r>
            <a:r>
              <a:rPr lang="en-GB" b="0" i="0" dirty="0">
                <a:solidFill>
                  <a:srgbClr val="2C3242"/>
                </a:solidFill>
                <a:effectLst/>
                <a:latin typeface="Inter"/>
              </a:rPr>
              <a:t>Innovation and Accessibility Eco Systems which looks amazing, and DO NOT MISS the session at 16:15, “User-generated accessibility information” with the </a:t>
            </a:r>
            <a:r>
              <a:rPr lang="en-GB" b="0" i="0" dirty="0" err="1">
                <a:solidFill>
                  <a:srgbClr val="2C3242"/>
                </a:solidFill>
                <a:effectLst/>
                <a:latin typeface="Inter"/>
              </a:rPr>
              <a:t>lengendary</a:t>
            </a:r>
            <a:r>
              <a:rPr lang="en-GB" b="0" i="0" dirty="0">
                <a:solidFill>
                  <a:srgbClr val="2C3242"/>
                </a:solidFill>
                <a:effectLst/>
                <a:latin typeface="Inter"/>
              </a:rPr>
              <a:t> Cam Beaudoin.</a:t>
            </a: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46</a:t>
            </a:fld>
            <a:endParaRPr lang="en-GB"/>
          </a:p>
        </p:txBody>
      </p:sp>
    </p:spTree>
    <p:extLst>
      <p:ext uri="{BB962C8B-B14F-4D97-AF65-F5344CB8AC3E}">
        <p14:creationId xmlns:p14="http://schemas.microsoft.com/office/powerpoint/2010/main" val="299847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speaking from my experience working in Higher Education Information Technology, but to a greater or lesser extent, everything I cover today is likely to be useful for any organisation.</a:t>
            </a:r>
          </a:p>
        </p:txBody>
      </p:sp>
      <p:sp>
        <p:nvSpPr>
          <p:cNvPr id="4" name="Slide Number Placeholder 3"/>
          <p:cNvSpPr>
            <a:spLocks noGrp="1"/>
          </p:cNvSpPr>
          <p:nvPr>
            <p:ph type="sldNum" sz="quarter" idx="5"/>
          </p:nvPr>
        </p:nvSpPr>
        <p:spPr/>
        <p:txBody>
          <a:bodyPr/>
          <a:lstStyle/>
          <a:p>
            <a:fld id="{E8519701-676E-4F07-A32D-24D1A11027A8}" type="slidenum">
              <a:rPr lang="en-GB" smtClean="0"/>
              <a:t>5</a:t>
            </a:fld>
            <a:endParaRPr lang="en-GB"/>
          </a:p>
        </p:txBody>
      </p:sp>
    </p:spTree>
    <p:extLst>
      <p:ext uri="{BB962C8B-B14F-4D97-AF65-F5344CB8AC3E}">
        <p14:creationId xmlns:p14="http://schemas.microsoft.com/office/powerpoint/2010/main" val="3691736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slide deck and all the resources I’ll be discussing are available from my presentation web page. You can reach it at this address:</a:t>
            </a:r>
          </a:p>
          <a:p>
            <a:endParaRPr lang="en-GB" dirty="0"/>
          </a:p>
          <a:p>
            <a:r>
              <a:rPr lang="en-GB" dirty="0"/>
              <a:t>go.soton.ac.uk/tsp</a:t>
            </a:r>
          </a:p>
          <a:p>
            <a:endParaRPr lang="en-GB" dirty="0"/>
          </a:p>
          <a:p>
            <a:r>
              <a:rPr lang="en-GB" dirty="0"/>
              <a:t>The link also appears in the footer of every slide.</a:t>
            </a:r>
          </a:p>
        </p:txBody>
      </p:sp>
      <p:sp>
        <p:nvSpPr>
          <p:cNvPr id="4" name="Slide Number Placeholder 3"/>
          <p:cNvSpPr>
            <a:spLocks noGrp="1"/>
          </p:cNvSpPr>
          <p:nvPr>
            <p:ph type="sldNum" sz="quarter" idx="5"/>
          </p:nvPr>
        </p:nvSpPr>
        <p:spPr/>
        <p:txBody>
          <a:bodyPr/>
          <a:lstStyle/>
          <a:p>
            <a:fld id="{E8519701-676E-4F07-A32D-24D1A11027A8}" type="slidenum">
              <a:rPr lang="en-GB" smtClean="0"/>
              <a:t>6</a:t>
            </a:fld>
            <a:endParaRPr lang="en-GB"/>
          </a:p>
        </p:txBody>
      </p:sp>
    </p:spTree>
    <p:extLst>
      <p:ext uri="{BB962C8B-B14F-4D97-AF65-F5344CB8AC3E}">
        <p14:creationId xmlns:p14="http://schemas.microsoft.com/office/powerpoint/2010/main" val="1340135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let’s look at writing alternative text for complex images like charts and graphs.</a:t>
            </a:r>
          </a:p>
        </p:txBody>
      </p:sp>
      <p:sp>
        <p:nvSpPr>
          <p:cNvPr id="4" name="Slide Number Placeholder 3"/>
          <p:cNvSpPr>
            <a:spLocks noGrp="1"/>
          </p:cNvSpPr>
          <p:nvPr>
            <p:ph type="sldNum" sz="quarter" idx="5"/>
          </p:nvPr>
        </p:nvSpPr>
        <p:spPr/>
        <p:txBody>
          <a:bodyPr/>
          <a:lstStyle/>
          <a:p>
            <a:fld id="{E8519701-676E-4F07-A32D-24D1A11027A8}" type="slidenum">
              <a:rPr lang="en-GB" smtClean="0"/>
              <a:t>7</a:t>
            </a:fld>
            <a:endParaRPr lang="en-GB"/>
          </a:p>
        </p:txBody>
      </p:sp>
    </p:spTree>
    <p:extLst>
      <p:ext uri="{BB962C8B-B14F-4D97-AF65-F5344CB8AC3E}">
        <p14:creationId xmlns:p14="http://schemas.microsoft.com/office/powerpoint/2010/main" val="3268738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Missing or poorly composed alternative text is one of the top accessibility issues affecting learning content at my University. It’s also the second most common accessibility issue that the Web Accessibility in Mind (WebAIM) organisation found in their survey of the million most popular web pages.</a:t>
            </a:r>
          </a:p>
          <a:p>
            <a:endParaRPr lang="en-GB" dirty="0"/>
          </a:p>
          <a:p>
            <a:r>
              <a:rPr lang="en-GB" dirty="0"/>
              <a:t>While there’s lots of good examples out there, often a quick google search will return fairly basic guides that use quite simple images as examples. It can be more difficult to find advice around the more complex images we use in education and elsewhere.</a:t>
            </a:r>
          </a:p>
          <a:p>
            <a:endParaRPr lang="en-GB" dirty="0"/>
          </a:p>
          <a:p>
            <a:r>
              <a:rPr lang="en-GB" dirty="0"/>
              <a:t>Writing good alternative text is really important. Many Universities use systems such as Blackboard Ally or </a:t>
            </a:r>
            <a:r>
              <a:rPr lang="en-GB" dirty="0" err="1"/>
              <a:t>Sensus</a:t>
            </a:r>
            <a:r>
              <a:rPr lang="en-GB" dirty="0"/>
              <a:t> Access that provide students with alternative formats, such as an audio version. Good quality alternative text really helps students to get the most out of alternative formats.</a:t>
            </a:r>
          </a:p>
        </p:txBody>
      </p:sp>
      <p:sp>
        <p:nvSpPr>
          <p:cNvPr id="4" name="Slide Number Placeholder 3"/>
          <p:cNvSpPr>
            <a:spLocks noGrp="1"/>
          </p:cNvSpPr>
          <p:nvPr>
            <p:ph type="sldNum" sz="quarter" idx="5"/>
          </p:nvPr>
        </p:nvSpPr>
        <p:spPr/>
        <p:txBody>
          <a:bodyPr/>
          <a:lstStyle/>
          <a:p>
            <a:fld id="{E8519701-676E-4F07-A32D-24D1A11027A8}" type="slidenum">
              <a:rPr lang="en-GB" smtClean="0"/>
              <a:t>8</a:t>
            </a:fld>
            <a:endParaRPr lang="en-GB"/>
          </a:p>
        </p:txBody>
      </p:sp>
    </p:spTree>
    <p:extLst>
      <p:ext uri="{BB962C8B-B14F-4D97-AF65-F5344CB8AC3E}">
        <p14:creationId xmlns:p14="http://schemas.microsoft.com/office/powerpoint/2010/main" val="1893035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recently designed and ran a thirty minute session about writing alternative text for images, charts and graphs. </a:t>
            </a:r>
          </a:p>
          <a:p>
            <a:r>
              <a:rPr lang="en-GB" dirty="0"/>
              <a:t>[progress]</a:t>
            </a:r>
          </a:p>
          <a:p>
            <a:r>
              <a:rPr lang="en-GB" dirty="0"/>
              <a:t>We covered six examples, from basic images to more complex ones like graphs, decision trees, and Venn diagrams. </a:t>
            </a:r>
          </a:p>
          <a:p>
            <a:r>
              <a:rPr lang="en-GB" dirty="0"/>
              <a:t>[progress]</a:t>
            </a:r>
          </a:p>
          <a:p>
            <a:r>
              <a:rPr lang="en-GB" dirty="0"/>
              <a:t>Rather than go into detail about the session, because you can review the recording, slides and materials on line in your own time, I want to highlight which resources were really useful for me in creating the session. </a:t>
            </a:r>
          </a:p>
        </p:txBody>
      </p:sp>
      <p:sp>
        <p:nvSpPr>
          <p:cNvPr id="4" name="Slide Number Placeholder 3"/>
          <p:cNvSpPr>
            <a:spLocks noGrp="1"/>
          </p:cNvSpPr>
          <p:nvPr>
            <p:ph type="sldNum" sz="quarter" idx="5"/>
          </p:nvPr>
        </p:nvSpPr>
        <p:spPr/>
        <p:txBody>
          <a:bodyPr/>
          <a:lstStyle/>
          <a:p>
            <a:fld id="{E8519701-676E-4F07-A32D-24D1A11027A8}" type="slidenum">
              <a:rPr lang="en-GB" smtClean="0"/>
              <a:t>9</a:t>
            </a:fld>
            <a:endParaRPr lang="en-GB"/>
          </a:p>
        </p:txBody>
      </p:sp>
    </p:spTree>
    <p:extLst>
      <p:ext uri="{BB962C8B-B14F-4D97-AF65-F5344CB8AC3E}">
        <p14:creationId xmlns:p14="http://schemas.microsoft.com/office/powerpoint/2010/main" val="978311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2" name="Footer Placeholder 4">
            <a:extLst>
              <a:ext uri="{FF2B5EF4-FFF2-40B4-BE49-F238E27FC236}">
                <a16:creationId xmlns:a16="http://schemas.microsoft.com/office/drawing/2014/main" id="{5D84DFBE-6BC3-4D51-92F4-218D8ACE3915}"/>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 https://go.soton.ac.uk/tsp</a:t>
            </a:r>
            <a:endParaRPr lang="en-GB" dirty="0"/>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665529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454477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880517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07361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918675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5498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50009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773614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432296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 https://go.soton.ac.uk/tsp</a:t>
            </a:r>
            <a:endParaRPr lang="en-GB" dirty="0"/>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4033408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02040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Footer Placeholder 4">
            <a:extLst>
              <a:ext uri="{FF2B5EF4-FFF2-40B4-BE49-F238E27FC236}">
                <a16:creationId xmlns:a16="http://schemas.microsoft.com/office/drawing/2014/main" id="{261C6565-BC92-4580-8229-734CEC448DA7}"/>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71662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9278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673463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138314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0226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 https://go.soton.ac.uk/tsp</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2771210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7442419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0852614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199931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637417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86532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8779115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508497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pane thirds oth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80A2-1EF7-4661-A841-B626D039463E}"/>
              </a:ext>
            </a:extLst>
          </p:cNvPr>
          <p:cNvSpPr>
            <a:spLocks noGrp="1"/>
          </p:cNvSpPr>
          <p:nvPr>
            <p:ph type="title"/>
          </p:nvPr>
        </p:nvSpPr>
        <p:spPr>
          <a:xfrm>
            <a:off x="331795" y="189000"/>
            <a:ext cx="9184205" cy="936104"/>
          </a:xfrm>
          <a:prstGeom prst="rect">
            <a:avLst/>
          </a:prstGeom>
        </p:spPr>
        <p:txBody>
          <a:bodyPr anchor="ctr"/>
          <a:lstStyle/>
          <a:p>
            <a:r>
              <a:rPr lang="en-US"/>
              <a:t>Click to edit Master title style</a:t>
            </a:r>
            <a:endParaRPr lang="en-GB"/>
          </a:p>
        </p:txBody>
      </p:sp>
      <p:sp>
        <p:nvSpPr>
          <p:cNvPr id="6" name="Content Placeholder 3">
            <a:extLst>
              <a:ext uri="{FF2B5EF4-FFF2-40B4-BE49-F238E27FC236}">
                <a16:creationId xmlns:a16="http://schemas.microsoft.com/office/drawing/2014/main" id="{FF3A0672-B996-4714-A2A8-238FBECEC9FC}"/>
              </a:ext>
            </a:extLst>
          </p:cNvPr>
          <p:cNvSpPr>
            <a:spLocks noGrp="1"/>
          </p:cNvSpPr>
          <p:nvPr>
            <p:ph sz="quarter" idx="12"/>
          </p:nvPr>
        </p:nvSpPr>
        <p:spPr>
          <a:xfrm>
            <a:off x="331795" y="1269000"/>
            <a:ext cx="3668892" cy="50399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83BA174-0772-44B2-A98F-56F74A64D77C}"/>
              </a:ext>
            </a:extLst>
          </p:cNvPr>
          <p:cNvSpPr>
            <a:spLocks noGrp="1"/>
          </p:cNvSpPr>
          <p:nvPr>
            <p:ph sz="quarter" idx="10"/>
          </p:nvPr>
        </p:nvSpPr>
        <p:spPr>
          <a:xfrm>
            <a:off x="4852874" y="1269000"/>
            <a:ext cx="7007331" cy="50399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73499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hree_content_pa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C2C2E-6DEB-4E1A-BA46-5CCB977A79AB}"/>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3AB1FF4A-7BAD-4F6A-9750-318A0E469B08}"/>
              </a:ext>
            </a:extLst>
          </p:cNvPr>
          <p:cNvSpPr>
            <a:spLocks noGrp="1"/>
          </p:cNvSpPr>
          <p:nvPr>
            <p:ph type="ftr" sz="quarter" idx="10"/>
          </p:nvPr>
        </p:nvSpPr>
        <p:spPr/>
        <p:txBody>
          <a:bodyPr/>
          <a:lstStyle/>
          <a:p>
            <a:r>
              <a:rPr lang="en-GB" dirty="0">
                <a:solidFill>
                  <a:srgbClr val="FFFFFF"/>
                </a:solidFill>
              </a:rPr>
              <a:t>Matthew Deeprose </a:t>
            </a:r>
            <a:r>
              <a:rPr lang="en-GB" u="sng" dirty="0">
                <a:solidFill>
                  <a:srgbClr val="B3DBD2"/>
                </a:solidFill>
              </a:rPr>
              <a:t>https://go.soton.ac.uk/tsp</a:t>
            </a:r>
          </a:p>
        </p:txBody>
      </p:sp>
      <p:sp>
        <p:nvSpPr>
          <p:cNvPr id="4" name="Slide Number Placeholder 3">
            <a:extLst>
              <a:ext uri="{FF2B5EF4-FFF2-40B4-BE49-F238E27FC236}">
                <a16:creationId xmlns:a16="http://schemas.microsoft.com/office/drawing/2014/main" id="{28B56645-8537-4A93-BE94-DBF3FD3FB928}"/>
              </a:ext>
            </a:extLst>
          </p:cNvPr>
          <p:cNvSpPr>
            <a:spLocks noGrp="1"/>
          </p:cNvSpPr>
          <p:nvPr>
            <p:ph type="sldNum" sz="quarter" idx="11"/>
          </p:nvPr>
        </p:nvSpPr>
        <p:spPr/>
        <p:txBody>
          <a:bodyPr/>
          <a:lstStyle/>
          <a:p>
            <a:fld id="{51AC9CB8-E4A1-4C80-A0FE-41AB03406E23}" type="slidenum">
              <a:rPr lang="en-GB" smtClean="0"/>
              <a:t>‹#›</a:t>
            </a:fld>
            <a:endParaRPr lang="en-GB"/>
          </a:p>
        </p:txBody>
      </p:sp>
      <p:sp>
        <p:nvSpPr>
          <p:cNvPr id="6" name="Slide Number Placeholder 3">
            <a:extLst>
              <a:ext uri="{FF2B5EF4-FFF2-40B4-BE49-F238E27FC236}">
                <a16:creationId xmlns:a16="http://schemas.microsoft.com/office/drawing/2014/main" id="{DA0C6614-1B57-4016-85F3-2D157AE4EF04}"/>
              </a:ext>
            </a:extLst>
          </p:cNvPr>
          <p:cNvSpPr txBox="1">
            <a:spLocks/>
          </p:cNvSpPr>
          <p:nvPr userDrawn="1"/>
        </p:nvSpPr>
        <p:spPr>
          <a:xfrm>
            <a:off x="11218125" y="6434459"/>
            <a:ext cx="905107" cy="37262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AC9CB8-E4A1-4C80-A0FE-41AB03406E23}" type="slidenum">
              <a:rPr lang="en-GB" smtClean="0"/>
              <a:pPr/>
              <a:t>‹#›</a:t>
            </a:fld>
            <a:endParaRPr lang="en-GB"/>
          </a:p>
        </p:txBody>
      </p:sp>
      <p:sp>
        <p:nvSpPr>
          <p:cNvPr id="12" name="Content Placeholder 11">
            <a:extLst>
              <a:ext uri="{FF2B5EF4-FFF2-40B4-BE49-F238E27FC236}">
                <a16:creationId xmlns:a16="http://schemas.microsoft.com/office/drawing/2014/main" id="{1E512D02-4F9D-4428-9A1A-D44A5CA69370}"/>
              </a:ext>
            </a:extLst>
          </p:cNvPr>
          <p:cNvSpPr>
            <a:spLocks noGrp="1"/>
          </p:cNvSpPr>
          <p:nvPr>
            <p:ph sz="quarter" idx="12"/>
          </p:nvPr>
        </p:nvSpPr>
        <p:spPr>
          <a:xfrm>
            <a:off x="190500"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13">
            <a:extLst>
              <a:ext uri="{FF2B5EF4-FFF2-40B4-BE49-F238E27FC236}">
                <a16:creationId xmlns:a16="http://schemas.microsoft.com/office/drawing/2014/main" id="{E23D0E2C-A4B7-4A28-8B41-7D5FEC258E46}"/>
              </a:ext>
            </a:extLst>
          </p:cNvPr>
          <p:cNvSpPr>
            <a:spLocks noGrp="1"/>
          </p:cNvSpPr>
          <p:nvPr>
            <p:ph sz="quarter" idx="13"/>
          </p:nvPr>
        </p:nvSpPr>
        <p:spPr>
          <a:xfrm>
            <a:off x="4239039"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15">
            <a:extLst>
              <a:ext uri="{FF2B5EF4-FFF2-40B4-BE49-F238E27FC236}">
                <a16:creationId xmlns:a16="http://schemas.microsoft.com/office/drawing/2014/main" id="{6D036BAD-E224-479B-BD0A-76A26C15C5AD}"/>
              </a:ext>
            </a:extLst>
          </p:cNvPr>
          <p:cNvSpPr>
            <a:spLocks noGrp="1"/>
          </p:cNvSpPr>
          <p:nvPr>
            <p:ph sz="quarter" idx="14"/>
          </p:nvPr>
        </p:nvSpPr>
        <p:spPr>
          <a:xfrm>
            <a:off x="8287577"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01932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Four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8637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Four Content Two colours">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426261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Four Content Four colour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3"/>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2"/>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02209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32816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455885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7A68D217-2184-4BC8-BEA5-81F2702E6F79}"/>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2"/>
                </a:solidFill>
              </a:defRPr>
            </a:lvl1pPr>
          </a:lstStyle>
          <a:p>
            <a:r>
              <a:rPr lang="en-GB" dirty="0"/>
              <a:t>Matthew Deeprose </a:t>
            </a:r>
            <a:r>
              <a:rPr lang="en-GB" u="sng" dirty="0">
                <a:solidFill>
                  <a:srgbClr val="B3DBD2"/>
                </a:solidFill>
              </a:rPr>
              <a:t>https://go.soton.ac.uk/tsp</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8" name="Straight Connector 7">
            <a:extLst>
              <a:ext uri="{FF2B5EF4-FFF2-40B4-BE49-F238E27FC236}">
                <a16:creationId xmlns:a16="http://schemas.microsoft.com/office/drawing/2014/main" id="{3117B20B-0715-4AA1-9CC7-7506B2796A4A}"/>
              </a:ext>
              <a:ext uri="{C183D7F6-B498-43B3-948B-1728B52AA6E4}">
                <adec:decorative xmlns:adec="http://schemas.microsoft.com/office/drawing/2017/decorative" val="1"/>
              </a:ext>
            </a:extLst>
          </p:cNvPr>
          <p:cNvCxnSpPr>
            <a:cxnSpLocks/>
          </p:cNvCxnSpPr>
          <p:nvPr userDrawn="1"/>
        </p:nvCxnSpPr>
        <p:spPr>
          <a:xfrm>
            <a:off x="0" y="1301570"/>
            <a:ext cx="11587329" cy="0"/>
          </a:xfrm>
          <a:prstGeom prst="line">
            <a:avLst/>
          </a:prstGeom>
          <a:ln w="38100" cap="flat"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31590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93" r:id="rId3"/>
    <p:sldLayoutId id="2147483700" r:id="rId4"/>
    <p:sldLayoutId id="2147483696" r:id="rId5"/>
    <p:sldLayoutId id="2147483697" r:id="rId6"/>
    <p:sldLayoutId id="2147483698" r:id="rId7"/>
    <p:sldLayoutId id="2147483667" r:id="rId8"/>
    <p:sldLayoutId id="2147483676" r:id="rId9"/>
    <p:sldLayoutId id="2147483677" r:id="rId10"/>
    <p:sldLayoutId id="2147483678" r:id="rId11"/>
    <p:sldLayoutId id="2147483672" r:id="rId12"/>
    <p:sldLayoutId id="2147483675" r:id="rId13"/>
    <p:sldLayoutId id="2147483679" r:id="rId14"/>
    <p:sldLayoutId id="2147483669" r:id="rId15"/>
    <p:sldLayoutId id="2147483670" r:id="rId16"/>
    <p:sldLayoutId id="2147483671" r:id="rId17"/>
  </p:sldLayoutIdLst>
  <p:hf sldNum="0"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25830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95"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701" r:id="rId14"/>
  </p:sldLayoutIdLst>
  <p:hf sldNum="0"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FFFFE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rgbClr val="FFFFEE"/>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FFFFEE"/>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FFFFEE"/>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FFFFE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hashtag/TechSharePro22?src=hashtag_click&amp;f=live" TargetMode="External"/><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emf"/><Relationship Id="rId7" Type="http://schemas.openxmlformats.org/officeDocument/2006/relationships/hyperlink" Target="https://poet.diagramcenter.org/how.html"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www.nwea.org/content/uploads/2022/02/Image-Description-Guidelines-for-Assessments_NWEA_2021.pdf" TargetMode="External"/><Relationship Id="rId5" Type="http://schemas.openxmlformats.org/officeDocument/2006/relationships/image" Target="../media/image33.png"/><Relationship Id="rId4" Type="http://schemas.openxmlformats.org/officeDocument/2006/relationships/hyperlink" Target="https://youtu.be/oSdz6KZpLjs" TargetMode="Externa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matthewdeeprose.github.io/request.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1.sv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hyperlink" Target="https://toolness.github.io/accessible-color-matrix/"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63.png"/><Relationship Id="rId5" Type="http://schemas.openxmlformats.org/officeDocument/2006/relationships/hyperlink" Target="https://contrast-grid.eightshapes.com/?version=1.1.0&amp;background-colors=%23FFFFFF%2C%20White%0D%0A%23FEDC2A%2C%20Yellow%0D%0A%235A3B5D%2C%20Dark%20Purple%0D%0A%238B538F%2C%20Light%20Purple%0D%0A%23C3A3C9%2C%20Lightst%20purple%0D%0A%23777777%2C%20Gray%0D%0A%23555555%2C%20Darker%20Gray%0D%0A%0D%0A&amp;foreground-colors=%23FFFFFF%2C%20White%0D%0A%23FEDC2A%2C%20Yellow%0D%0A%235A3B5D%2C%20Dark%20Purple%0D%0A%238B538F%2C%20Light%20Purple%0D%0A%23C3A3C9%2C%20Lightst%20purple%0D%0A%23777777%2C%20Gray%0D%0A%23555555%2C%20Darker%20Gray%0D%0A%23444444%2C%20Darker%20%20Darker%20Gray%0D%0A%23333333%2C%20Fifty%20Shades%20of%20darker%20gray%0D%0A%23222222%2C%20Dorian%20Gray%3F&amp;es-color-form__tile-size=compact&amp;es-color-form__show-contrast=aaa&amp;es-color-form__show-contrast=aa&amp;es-color-form__show-contrast=aa18&amp;es-color-form__show-contrast=dnp" TargetMode="Externa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hyperlink" Target="https://contrast-finder.tanaguru.com/result.html?foreground=%231E8765&amp;background=%23FFFFFF&amp;ratio=4.5&amp;isBackgroundTested=false&amp;algo=Rgb&amp;distanceSort=asc"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67.png"/><Relationship Id="rId5" Type="http://schemas.openxmlformats.org/officeDocument/2006/relationships/hyperlink" Target="http://colorsafe.co/" TargetMode="Externa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hyperlink" Target="https://codepen.io/yaphi1/live/oNbEqGV" TargetMode="External"/><Relationship Id="rId4" Type="http://schemas.openxmlformats.org/officeDocument/2006/relationships/hyperlink" Target="https://disabilityin.org/resource/disability-stock-photograph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2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image" Target="../media/image76.png"/><Relationship Id="rId4" Type="http://schemas.openxmlformats.org/officeDocument/2006/relationships/diagramLayout" Target="../diagrams/layout7.xml"/><Relationship Id="rId9"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matthewdeeprose.github.io/better_content_made_easy.html" TargetMode="External"/><Relationship Id="rId5" Type="http://schemas.openxmlformats.org/officeDocument/2006/relationships/hyperlink" Target="https://matthewdeeprose.github.io/inspector_for_all" TargetMode="External"/><Relationship Id="rId4" Type="http://schemas.openxmlformats.org/officeDocument/2006/relationships/image" Target="../media/image81.sv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6.svg"/><Relationship Id="rId11" Type="http://schemas.openxmlformats.org/officeDocument/2006/relationships/image" Target="../media/image11.sv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9.svg"/></Relationships>
</file>

<file path=ppt/slides/_rels/slide3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ffecttheverb.com/collection/"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hyperlink" Target="https://disabilityin.org/resource/disability-stock-photography/" TargetMode="External"/><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3" Type="http://schemas.openxmlformats.org/officeDocument/2006/relationships/hyperlink" Target="https://de.ryerson.ca/wa/maze.html"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svg"/><Relationship Id="rId11" Type="http://schemas.openxmlformats.org/officeDocument/2006/relationships/image" Target="../media/image11.sv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9.svg"/></Relationships>
</file>

<file path=ppt/slides/_rels/slide40.xml.rels><?xml version="1.0" encoding="UTF-8" standalone="yes"?>
<Relationships xmlns="http://schemas.openxmlformats.org/package/2006/relationships"><Relationship Id="rId3" Type="http://schemas.openxmlformats.org/officeDocument/2006/relationships/hyperlink" Target="https://www.w3.org/WAI/planning-and-managing/"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hyperlink" Target="https://matthewdeeprose.github.io/makeITaccessible.html" TargetMode="External"/><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3" Type="http://schemas.openxmlformats.org/officeDocument/2006/relationships/hyperlink" Target="https://www.magentaa11y.com/web/" TargetMode="External"/><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97.png"/><Relationship Id="rId5" Type="http://schemas.openxmlformats.org/officeDocument/2006/relationships/hyperlink" Target="https://caudit.edu.au/accessible-it-procurement/" TargetMode="External"/><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canaxess/screen-reader-testing" TargetMode="External"/><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99.png"/><Relationship Id="rId5" Type="http://schemas.openxmlformats.org/officeDocument/2006/relationships/hyperlink" Target="https://screenreader.app/" TargetMode="External"/><Relationship Id="rId4" Type="http://schemas.openxmlformats.org/officeDocument/2006/relationships/image" Target="../media/image98.png"/></Relationships>
</file>

<file path=ppt/slides/_rels/slide43.xml.rels><?xml version="1.0" encoding="UTF-8" standalone="yes"?>
<Relationships xmlns="http://schemas.openxmlformats.org/package/2006/relationships"><Relationship Id="rId3" Type="http://schemas.openxmlformats.org/officeDocument/2006/relationships/hyperlink" Target="https://docs.google.com/spreadsheets/d/1g1yZl-1LsubIwZCatKizH7nrOfXaWGjMbkloBFfAeos/edit#gid=1416612772"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hyperlink" Target="https://github.com/alphagov/wcag-primer/wiki" TargetMode="External"/><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3" Type="http://schemas.openxmlformats.org/officeDocument/2006/relationships/hyperlink" Target="https://scottaohara.github.io/accessibility_interview_questions/" TargetMode="External"/><Relationship Id="rId2" Type="http://schemas.openxmlformats.org/officeDocument/2006/relationships/notesSlide" Target="../notesSlides/notesSlide44.xml"/><Relationship Id="rId1" Type="http://schemas.openxmlformats.org/officeDocument/2006/relationships/slideLayout" Target="../slideLayouts/slideLayout14.xml"/><Relationship Id="rId6" Type="http://schemas.openxmlformats.org/officeDocument/2006/relationships/image" Target="../media/image103.png"/><Relationship Id="rId5" Type="http://schemas.openxmlformats.org/officeDocument/2006/relationships/hyperlink" Target="https://teachaccess.github.io/tutorial/" TargetMode="External"/><Relationship Id="rId4" Type="http://schemas.openxmlformats.org/officeDocument/2006/relationships/image" Target="../media/image102.png"/></Relationships>
</file>

<file path=ppt/slides/_rels/slide45.xml.rels><?xml version="1.0" encoding="UTF-8" standalone="yes"?>
<Relationships xmlns="http://schemas.openxmlformats.org/package/2006/relationships"><Relationship Id="rId3" Type="http://schemas.openxmlformats.org/officeDocument/2006/relationships/hyperlink" Target="https://matthewdeeprose.github.io/resources.html"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hyperlink" Target="https://go.soton.ac.uk/ts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hyperlink" Target="https://matthewdeeprose.github.io/alt-text-images-charts-graphs.html" TargetMode="External"/><Relationship Id="rId10" Type="http://schemas.openxmlformats.org/officeDocument/2006/relationships/image" Target="../media/image27.svg"/><Relationship Id="rId4" Type="http://schemas.openxmlformats.org/officeDocument/2006/relationships/image" Target="../media/image22.svg"/><Relationship Id="rId9" Type="http://schemas.openxmlformats.org/officeDocument/2006/relationships/image" Target="../media/image26.png"/><Relationship Id="rId1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9DF59F-BE19-4D55-A6B8-297E1278FE83}"/>
              </a:ext>
            </a:extLst>
          </p:cNvPr>
          <p:cNvSpPr>
            <a:spLocks noGrp="1"/>
          </p:cNvSpPr>
          <p:nvPr>
            <p:ph type="ctrTitle"/>
          </p:nvPr>
        </p:nvSpPr>
        <p:spPr>
          <a:xfrm>
            <a:off x="1524000" y="352148"/>
            <a:ext cx="9144000" cy="3076852"/>
          </a:xfrm>
        </p:spPr>
        <p:txBody>
          <a:bodyPr anchor="ctr">
            <a:noAutofit/>
          </a:bodyPr>
          <a:lstStyle/>
          <a:p>
            <a:r>
              <a:rPr lang="en-GB" sz="6600" dirty="0">
                <a:solidFill>
                  <a:schemeClr val="accent1"/>
                </a:solidFill>
              </a:rPr>
              <a:t>Making accessibility simpler </a:t>
            </a:r>
            <a:r>
              <a:rPr lang="en-GB" sz="6600" dirty="0">
                <a:solidFill>
                  <a:schemeClr val="accent3"/>
                </a:solidFill>
              </a:rPr>
              <a:t>in Higher Education and beyond!</a:t>
            </a:r>
            <a:endParaRPr lang="en-GB" sz="13400" dirty="0">
              <a:solidFill>
                <a:schemeClr val="accent3"/>
              </a:solidFill>
            </a:endParaRPr>
          </a:p>
        </p:txBody>
      </p:sp>
      <p:sp>
        <p:nvSpPr>
          <p:cNvPr id="7" name="Subtitle 6">
            <a:extLst>
              <a:ext uri="{FF2B5EF4-FFF2-40B4-BE49-F238E27FC236}">
                <a16:creationId xmlns:a16="http://schemas.microsoft.com/office/drawing/2014/main" id="{722B2EE6-E26E-47D3-9457-F1299EC6F200}"/>
              </a:ext>
            </a:extLst>
          </p:cNvPr>
          <p:cNvSpPr>
            <a:spLocks noGrp="1"/>
          </p:cNvSpPr>
          <p:nvPr>
            <p:ph type="subTitle" idx="1"/>
          </p:nvPr>
        </p:nvSpPr>
        <p:spPr>
          <a:xfrm>
            <a:off x="1524000" y="3920340"/>
            <a:ext cx="9144000" cy="2061359"/>
          </a:xfrm>
        </p:spPr>
        <p:txBody>
          <a:bodyPr>
            <a:normAutofit lnSpcReduction="10000"/>
          </a:bodyPr>
          <a:lstStyle/>
          <a:p>
            <a:r>
              <a:rPr lang="en-GB" sz="3200" dirty="0">
                <a:solidFill>
                  <a:schemeClr val="bg2"/>
                </a:solidFill>
              </a:rPr>
              <a:t>Matthew Deeprose</a:t>
            </a:r>
          </a:p>
          <a:p>
            <a:r>
              <a:rPr lang="en-GB" sz="3200" dirty="0"/>
              <a:t>University of Southampton</a:t>
            </a:r>
          </a:p>
          <a:p>
            <a:endParaRPr lang="en-GB" sz="3200" dirty="0"/>
          </a:p>
          <a:p>
            <a:r>
              <a:rPr lang="en-GB" sz="3200" dirty="0">
                <a:solidFill>
                  <a:schemeClr val="bg2"/>
                </a:solidFill>
                <a:hlinkClick r:id="rId3"/>
              </a:rPr>
              <a:t>#TechSharePro22</a:t>
            </a:r>
            <a:endParaRPr lang="en-GB" sz="3200" dirty="0">
              <a:solidFill>
                <a:schemeClr val="bg2"/>
              </a:solidFill>
            </a:endParaRPr>
          </a:p>
        </p:txBody>
      </p:sp>
      <p:grpSp>
        <p:nvGrpSpPr>
          <p:cNvPr id="4" name="Group 3">
            <a:extLst>
              <a:ext uri="{FF2B5EF4-FFF2-40B4-BE49-F238E27FC236}">
                <a16:creationId xmlns:a16="http://schemas.microsoft.com/office/drawing/2014/main" id="{EB6C326E-06E2-4375-9D0F-AB62D94A9E9E}"/>
              </a:ext>
              <a:ext uri="{C183D7F6-B498-43B3-948B-1728B52AA6E4}">
                <adec:decorative xmlns:adec="http://schemas.microsoft.com/office/drawing/2017/decorative" val="1"/>
              </a:ext>
            </a:extLst>
          </p:cNvPr>
          <p:cNvGrpSpPr>
            <a:grpSpLocks noChangeAspect="1"/>
          </p:cNvGrpSpPr>
          <p:nvPr/>
        </p:nvGrpSpPr>
        <p:grpSpPr>
          <a:xfrm>
            <a:off x="6811617" y="3287205"/>
            <a:ext cx="3856383" cy="3096138"/>
            <a:chOff x="331788" y="23439438"/>
            <a:chExt cx="5105400" cy="4098925"/>
          </a:xfrm>
        </p:grpSpPr>
        <p:sp>
          <p:nvSpPr>
            <p:cNvPr id="5" name="Freeform 6">
              <a:extLst>
                <a:ext uri="{FF2B5EF4-FFF2-40B4-BE49-F238E27FC236}">
                  <a16:creationId xmlns:a16="http://schemas.microsoft.com/office/drawing/2014/main" id="{C2183BA1-1CF1-44F2-AAEE-C0E58A7E48E5}"/>
                </a:ext>
              </a:extLst>
            </p:cNvPr>
            <p:cNvSpPr>
              <a:spLocks/>
            </p:cNvSpPr>
            <p:nvPr/>
          </p:nvSpPr>
          <p:spPr bwMode="auto">
            <a:xfrm>
              <a:off x="331788" y="23439438"/>
              <a:ext cx="5105400" cy="3938588"/>
            </a:xfrm>
            <a:custGeom>
              <a:avLst/>
              <a:gdLst>
                <a:gd name="T0" fmla="*/ 16419 w 143070"/>
                <a:gd name="T1" fmla="*/ 101529 h 110813"/>
                <a:gd name="T2" fmla="*/ 1088 w 143070"/>
                <a:gd name="T3" fmla="*/ 69133 h 110813"/>
                <a:gd name="T4" fmla="*/ 9232 w 143070"/>
                <a:gd name="T5" fmla="*/ 41114 h 110813"/>
                <a:gd name="T6" fmla="*/ 26786 w 143070"/>
                <a:gd name="T7" fmla="*/ 32399 h 110813"/>
                <a:gd name="T8" fmla="*/ 42429 w 143070"/>
                <a:gd name="T9" fmla="*/ 10625 h 110813"/>
                <a:gd name="T10" fmla="*/ 79115 w 143070"/>
                <a:gd name="T11" fmla="*/ 6020 h 110813"/>
                <a:gd name="T12" fmla="*/ 96450 w 143070"/>
                <a:gd name="T13" fmla="*/ 14311 h 110813"/>
                <a:gd name="T14" fmla="*/ 110663 w 143070"/>
                <a:gd name="T15" fmla="*/ 31861 h 110813"/>
                <a:gd name="T16" fmla="*/ 116007 w 143070"/>
                <a:gd name="T17" fmla="*/ 38868 h 110813"/>
                <a:gd name="T18" fmla="*/ 126526 w 143070"/>
                <a:gd name="T19" fmla="*/ 41417 h 110813"/>
                <a:gd name="T20" fmla="*/ 138872 w 143070"/>
                <a:gd name="T21" fmla="*/ 56059 h 110813"/>
                <a:gd name="T22" fmla="*/ 131746 w 143070"/>
                <a:gd name="T23" fmla="*/ 90854 h 110813"/>
                <a:gd name="T24" fmla="*/ 112681 w 143070"/>
                <a:gd name="T25" fmla="*/ 99250 h 110813"/>
                <a:gd name="T26" fmla="*/ 91931 w 143070"/>
                <a:gd name="T27" fmla="*/ 93956 h 110813"/>
                <a:gd name="T28" fmla="*/ 55795 w 143070"/>
                <a:gd name="T29" fmla="*/ 104901 h 110813"/>
                <a:gd name="T30" fmla="*/ 16419 w 143070"/>
                <a:gd name="T31" fmla="*/ 101529 h 110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070" h="110813">
                  <a:moveTo>
                    <a:pt x="16419" y="101529"/>
                  </a:moveTo>
                  <a:cubicBezTo>
                    <a:pt x="2356" y="91663"/>
                    <a:pt x="1307" y="73023"/>
                    <a:pt x="1088" y="69133"/>
                  </a:cubicBezTo>
                  <a:cubicBezTo>
                    <a:pt x="825" y="64449"/>
                    <a:pt x="0" y="49791"/>
                    <a:pt x="9232" y="41114"/>
                  </a:cubicBezTo>
                  <a:cubicBezTo>
                    <a:pt x="15130" y="35570"/>
                    <a:pt x="18927" y="38299"/>
                    <a:pt x="26786" y="32399"/>
                  </a:cubicBezTo>
                  <a:cubicBezTo>
                    <a:pt x="37045" y="24698"/>
                    <a:pt x="33644" y="17743"/>
                    <a:pt x="42429" y="10625"/>
                  </a:cubicBezTo>
                  <a:cubicBezTo>
                    <a:pt x="55544" y="0"/>
                    <a:pt x="75849" y="5186"/>
                    <a:pt x="79115" y="6020"/>
                  </a:cubicBezTo>
                  <a:cubicBezTo>
                    <a:pt x="82279" y="6828"/>
                    <a:pt x="89330" y="8706"/>
                    <a:pt x="96450" y="14311"/>
                  </a:cubicBezTo>
                  <a:cubicBezTo>
                    <a:pt x="104632" y="20752"/>
                    <a:pt x="109270" y="29252"/>
                    <a:pt x="110663" y="31861"/>
                  </a:cubicBezTo>
                  <a:cubicBezTo>
                    <a:pt x="112025" y="34410"/>
                    <a:pt x="113116" y="36941"/>
                    <a:pt x="116007" y="38868"/>
                  </a:cubicBezTo>
                  <a:cubicBezTo>
                    <a:pt x="119790" y="41389"/>
                    <a:pt x="122901" y="40374"/>
                    <a:pt x="126526" y="41417"/>
                  </a:cubicBezTo>
                  <a:cubicBezTo>
                    <a:pt x="134006" y="43567"/>
                    <a:pt x="137570" y="52715"/>
                    <a:pt x="138872" y="56059"/>
                  </a:cubicBezTo>
                  <a:cubicBezTo>
                    <a:pt x="143070" y="66836"/>
                    <a:pt x="141427" y="81509"/>
                    <a:pt x="131746" y="90854"/>
                  </a:cubicBezTo>
                  <a:cubicBezTo>
                    <a:pt x="130804" y="91763"/>
                    <a:pt x="123545" y="98570"/>
                    <a:pt x="112681" y="99250"/>
                  </a:cubicBezTo>
                  <a:cubicBezTo>
                    <a:pt x="103396" y="99831"/>
                    <a:pt x="100810" y="95354"/>
                    <a:pt x="91931" y="93956"/>
                  </a:cubicBezTo>
                  <a:cubicBezTo>
                    <a:pt x="78413" y="91827"/>
                    <a:pt x="74567" y="100656"/>
                    <a:pt x="55795" y="104901"/>
                  </a:cubicBezTo>
                  <a:cubicBezTo>
                    <a:pt x="46743" y="106948"/>
                    <a:pt x="29653" y="110813"/>
                    <a:pt x="16419" y="101529"/>
                  </a:cubicBezTo>
                  <a:close/>
                </a:path>
              </a:pathLst>
            </a:custGeom>
            <a:solidFill>
              <a:schemeClr val="tx1"/>
            </a:solidFill>
            <a:ln>
              <a:solidFill>
                <a:schemeClr val="accent1"/>
              </a:solidFill>
            </a:ln>
          </p:spPr>
          <p:txBody>
            <a:bodyPr vert="horz" wrap="square" lIns="91440" tIns="45720" rIns="91440" bIns="45720" numCol="1" anchor="t" anchorCtr="0" compatLnSpc="1">
              <a:prstTxWarp prst="textNoShape">
                <a:avLst/>
              </a:prstTxWarp>
            </a:bodyPr>
            <a:lstStyle/>
            <a:p>
              <a:endParaRPr lang="en-GB"/>
            </a:p>
          </p:txBody>
        </p:sp>
        <p:sp>
          <p:nvSpPr>
            <p:cNvPr id="8" name="Freeform 7">
              <a:extLst>
                <a:ext uri="{FF2B5EF4-FFF2-40B4-BE49-F238E27FC236}">
                  <a16:creationId xmlns:a16="http://schemas.microsoft.com/office/drawing/2014/main" id="{E47CF1A1-66B1-480F-B11B-3F5CC1E102F7}"/>
                </a:ext>
              </a:extLst>
            </p:cNvPr>
            <p:cNvSpPr>
              <a:spLocks/>
            </p:cNvSpPr>
            <p:nvPr/>
          </p:nvSpPr>
          <p:spPr bwMode="auto">
            <a:xfrm>
              <a:off x="3649663" y="23996650"/>
              <a:ext cx="611188" cy="787400"/>
            </a:xfrm>
            <a:custGeom>
              <a:avLst/>
              <a:gdLst>
                <a:gd name="T0" fmla="*/ 16746 w 17149"/>
                <a:gd name="T1" fmla="*/ 22179 h 22179"/>
                <a:gd name="T2" fmla="*/ 16431 w 17149"/>
                <a:gd name="T3" fmla="*/ 21986 h 22179"/>
                <a:gd name="T4" fmla="*/ 13216 w 17149"/>
                <a:gd name="T5" fmla="*/ 16237 h 22179"/>
                <a:gd name="T6" fmla="*/ 7322 w 17149"/>
                <a:gd name="T7" fmla="*/ 7818 h 22179"/>
                <a:gd name="T8" fmla="*/ 169 w 17149"/>
                <a:gd name="T9" fmla="*/ 666 h 22179"/>
                <a:gd name="T10" fmla="*/ 125 w 17149"/>
                <a:gd name="T11" fmla="*/ 169 h 22179"/>
                <a:gd name="T12" fmla="*/ 622 w 17149"/>
                <a:gd name="T13" fmla="*/ 125 h 22179"/>
                <a:gd name="T14" fmla="*/ 7862 w 17149"/>
                <a:gd name="T15" fmla="*/ 7366 h 22179"/>
                <a:gd name="T16" fmla="*/ 13819 w 17149"/>
                <a:gd name="T17" fmla="*/ 15869 h 22179"/>
                <a:gd name="T18" fmla="*/ 17060 w 17149"/>
                <a:gd name="T19" fmla="*/ 21666 h 22179"/>
                <a:gd name="T20" fmla="*/ 16906 w 17149"/>
                <a:gd name="T21" fmla="*/ 22140 h 22179"/>
                <a:gd name="T22" fmla="*/ 16746 w 17149"/>
                <a:gd name="T23" fmla="*/ 22179 h 2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49" h="22179">
                  <a:moveTo>
                    <a:pt x="16746" y="22179"/>
                  </a:moveTo>
                  <a:cubicBezTo>
                    <a:pt x="16618" y="22179"/>
                    <a:pt x="16493" y="22108"/>
                    <a:pt x="16431" y="21986"/>
                  </a:cubicBezTo>
                  <a:cubicBezTo>
                    <a:pt x="15441" y="20042"/>
                    <a:pt x="14360" y="18108"/>
                    <a:pt x="13216" y="16237"/>
                  </a:cubicBezTo>
                  <a:cubicBezTo>
                    <a:pt x="11905" y="14090"/>
                    <a:pt x="10108" y="11150"/>
                    <a:pt x="7322" y="7818"/>
                  </a:cubicBezTo>
                  <a:cubicBezTo>
                    <a:pt x="5175" y="5253"/>
                    <a:pt x="2769" y="2846"/>
                    <a:pt x="169" y="666"/>
                  </a:cubicBezTo>
                  <a:cubicBezTo>
                    <a:pt x="19" y="541"/>
                    <a:pt x="0" y="318"/>
                    <a:pt x="125" y="169"/>
                  </a:cubicBezTo>
                  <a:cubicBezTo>
                    <a:pt x="251" y="20"/>
                    <a:pt x="473" y="0"/>
                    <a:pt x="622" y="125"/>
                  </a:cubicBezTo>
                  <a:cubicBezTo>
                    <a:pt x="3254" y="2332"/>
                    <a:pt x="5690" y="4768"/>
                    <a:pt x="7862" y="7366"/>
                  </a:cubicBezTo>
                  <a:cubicBezTo>
                    <a:pt x="10682" y="10737"/>
                    <a:pt x="12495" y="13703"/>
                    <a:pt x="13819" y="15869"/>
                  </a:cubicBezTo>
                  <a:cubicBezTo>
                    <a:pt x="14972" y="17755"/>
                    <a:pt x="16062" y="19706"/>
                    <a:pt x="17060" y="21666"/>
                  </a:cubicBezTo>
                  <a:cubicBezTo>
                    <a:pt x="17149" y="21839"/>
                    <a:pt x="17080" y="22052"/>
                    <a:pt x="16906" y="22140"/>
                  </a:cubicBezTo>
                  <a:cubicBezTo>
                    <a:pt x="16855" y="22166"/>
                    <a:pt x="16800" y="22179"/>
                    <a:pt x="16746" y="2217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8">
              <a:extLst>
                <a:ext uri="{FF2B5EF4-FFF2-40B4-BE49-F238E27FC236}">
                  <a16:creationId xmlns:a16="http://schemas.microsoft.com/office/drawing/2014/main" id="{BD7337D8-4771-442C-814E-4E0B9C8FA307}"/>
                </a:ext>
              </a:extLst>
            </p:cNvPr>
            <p:cNvSpPr>
              <a:spLocks/>
            </p:cNvSpPr>
            <p:nvPr/>
          </p:nvSpPr>
          <p:spPr bwMode="auto">
            <a:xfrm>
              <a:off x="4905375" y="25071388"/>
              <a:ext cx="328613" cy="1130300"/>
            </a:xfrm>
            <a:custGeom>
              <a:avLst/>
              <a:gdLst>
                <a:gd name="T0" fmla="*/ 7163 w 9180"/>
                <a:gd name="T1" fmla="*/ 31786 h 31786"/>
                <a:gd name="T2" fmla="*/ 7066 w 9180"/>
                <a:gd name="T3" fmla="*/ 31773 h 31786"/>
                <a:gd name="T4" fmla="*/ 6823 w 9180"/>
                <a:gd name="T5" fmla="*/ 31337 h 31786"/>
                <a:gd name="T6" fmla="*/ 8082 w 9180"/>
                <a:gd name="T7" fmla="*/ 18342 h 31786"/>
                <a:gd name="T8" fmla="*/ 5017 w 9180"/>
                <a:gd name="T9" fmla="*/ 7047 h 31786"/>
                <a:gd name="T10" fmla="*/ 146 w 9180"/>
                <a:gd name="T11" fmla="*/ 644 h 31786"/>
                <a:gd name="T12" fmla="*/ 135 w 9180"/>
                <a:gd name="T13" fmla="*/ 145 h 31786"/>
                <a:gd name="T14" fmla="*/ 634 w 9180"/>
                <a:gd name="T15" fmla="*/ 134 h 31786"/>
                <a:gd name="T16" fmla="*/ 5640 w 9180"/>
                <a:gd name="T17" fmla="*/ 6714 h 31786"/>
                <a:gd name="T18" fmla="*/ 8784 w 9180"/>
                <a:gd name="T19" fmla="*/ 18279 h 31786"/>
                <a:gd name="T20" fmla="*/ 7502 w 9180"/>
                <a:gd name="T21" fmla="*/ 31530 h 31786"/>
                <a:gd name="T22" fmla="*/ 7163 w 9180"/>
                <a:gd name="T23" fmla="*/ 31786 h 31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80" h="31786">
                  <a:moveTo>
                    <a:pt x="7163" y="31786"/>
                  </a:moveTo>
                  <a:cubicBezTo>
                    <a:pt x="7131" y="31786"/>
                    <a:pt x="7098" y="31782"/>
                    <a:pt x="7066" y="31773"/>
                  </a:cubicBezTo>
                  <a:cubicBezTo>
                    <a:pt x="6879" y="31719"/>
                    <a:pt x="6770" y="31524"/>
                    <a:pt x="6823" y="31337"/>
                  </a:cubicBezTo>
                  <a:cubicBezTo>
                    <a:pt x="8046" y="27052"/>
                    <a:pt x="8470" y="22680"/>
                    <a:pt x="8082" y="18342"/>
                  </a:cubicBezTo>
                  <a:cubicBezTo>
                    <a:pt x="7858" y="15838"/>
                    <a:pt x="7483" y="11647"/>
                    <a:pt x="5017" y="7047"/>
                  </a:cubicBezTo>
                  <a:cubicBezTo>
                    <a:pt x="3750" y="4682"/>
                    <a:pt x="2111" y="2528"/>
                    <a:pt x="146" y="644"/>
                  </a:cubicBezTo>
                  <a:cubicBezTo>
                    <a:pt x="5" y="509"/>
                    <a:pt x="0" y="286"/>
                    <a:pt x="135" y="145"/>
                  </a:cubicBezTo>
                  <a:cubicBezTo>
                    <a:pt x="269" y="4"/>
                    <a:pt x="493" y="0"/>
                    <a:pt x="634" y="134"/>
                  </a:cubicBezTo>
                  <a:cubicBezTo>
                    <a:pt x="2653" y="2070"/>
                    <a:pt x="4336" y="4283"/>
                    <a:pt x="5640" y="6714"/>
                  </a:cubicBezTo>
                  <a:cubicBezTo>
                    <a:pt x="8173" y="11441"/>
                    <a:pt x="8556" y="15721"/>
                    <a:pt x="8784" y="18279"/>
                  </a:cubicBezTo>
                  <a:cubicBezTo>
                    <a:pt x="9180" y="22704"/>
                    <a:pt x="8748" y="27162"/>
                    <a:pt x="7502" y="31530"/>
                  </a:cubicBezTo>
                  <a:cubicBezTo>
                    <a:pt x="7457" y="31685"/>
                    <a:pt x="7317" y="31786"/>
                    <a:pt x="7163" y="3178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9">
              <a:extLst>
                <a:ext uri="{FF2B5EF4-FFF2-40B4-BE49-F238E27FC236}">
                  <a16:creationId xmlns:a16="http://schemas.microsoft.com/office/drawing/2014/main" id="{60C9DD83-EAFC-4040-87AF-4F171FB95FF9}"/>
                </a:ext>
              </a:extLst>
            </p:cNvPr>
            <p:cNvSpPr>
              <a:spLocks/>
            </p:cNvSpPr>
            <p:nvPr/>
          </p:nvSpPr>
          <p:spPr bwMode="auto">
            <a:xfrm>
              <a:off x="441325" y="25282525"/>
              <a:ext cx="115888" cy="911225"/>
            </a:xfrm>
            <a:custGeom>
              <a:avLst/>
              <a:gdLst>
                <a:gd name="T0" fmla="*/ 1997 w 3239"/>
                <a:gd name="T1" fmla="*/ 25621 h 25621"/>
                <a:gd name="T2" fmla="*/ 1653 w 3239"/>
                <a:gd name="T3" fmla="*/ 25348 h 25621"/>
                <a:gd name="T4" fmla="*/ 907 w 3239"/>
                <a:gd name="T5" fmla="*/ 7222 h 25621"/>
                <a:gd name="T6" fmla="*/ 2507 w 3239"/>
                <a:gd name="T7" fmla="*/ 290 h 25621"/>
                <a:gd name="T8" fmla="*/ 2949 w 3239"/>
                <a:gd name="T9" fmla="*/ 58 h 25621"/>
                <a:gd name="T10" fmla="*/ 3181 w 3239"/>
                <a:gd name="T11" fmla="*/ 500 h 25621"/>
                <a:gd name="T12" fmla="*/ 1605 w 3239"/>
                <a:gd name="T13" fmla="*/ 7328 h 25621"/>
                <a:gd name="T14" fmla="*/ 2341 w 3239"/>
                <a:gd name="T15" fmla="*/ 25189 h 25621"/>
                <a:gd name="T16" fmla="*/ 2077 w 3239"/>
                <a:gd name="T17" fmla="*/ 25612 h 25621"/>
                <a:gd name="T18" fmla="*/ 1997 w 3239"/>
                <a:gd name="T19" fmla="*/ 25621 h 25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9" h="25621">
                  <a:moveTo>
                    <a:pt x="1997" y="25621"/>
                  </a:moveTo>
                  <a:cubicBezTo>
                    <a:pt x="1836" y="25621"/>
                    <a:pt x="1691" y="25511"/>
                    <a:pt x="1653" y="25348"/>
                  </a:cubicBezTo>
                  <a:cubicBezTo>
                    <a:pt x="251" y="19288"/>
                    <a:pt x="0" y="13190"/>
                    <a:pt x="907" y="7222"/>
                  </a:cubicBezTo>
                  <a:cubicBezTo>
                    <a:pt x="1262" y="4888"/>
                    <a:pt x="1801" y="2555"/>
                    <a:pt x="2507" y="290"/>
                  </a:cubicBezTo>
                  <a:cubicBezTo>
                    <a:pt x="2565" y="104"/>
                    <a:pt x="2763" y="0"/>
                    <a:pt x="2949" y="58"/>
                  </a:cubicBezTo>
                  <a:cubicBezTo>
                    <a:pt x="3135" y="116"/>
                    <a:pt x="3239" y="314"/>
                    <a:pt x="3181" y="500"/>
                  </a:cubicBezTo>
                  <a:cubicBezTo>
                    <a:pt x="2485" y="2732"/>
                    <a:pt x="1955" y="5029"/>
                    <a:pt x="1605" y="7328"/>
                  </a:cubicBezTo>
                  <a:cubicBezTo>
                    <a:pt x="711" y="13207"/>
                    <a:pt x="959" y="19216"/>
                    <a:pt x="2341" y="25189"/>
                  </a:cubicBezTo>
                  <a:cubicBezTo>
                    <a:pt x="2385" y="25378"/>
                    <a:pt x="2266" y="25568"/>
                    <a:pt x="2077" y="25612"/>
                  </a:cubicBezTo>
                  <a:cubicBezTo>
                    <a:pt x="2050" y="25618"/>
                    <a:pt x="2023" y="25621"/>
                    <a:pt x="1997" y="25621"/>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10">
              <a:extLst>
                <a:ext uri="{FF2B5EF4-FFF2-40B4-BE49-F238E27FC236}">
                  <a16:creationId xmlns:a16="http://schemas.microsoft.com/office/drawing/2014/main" id="{72791B1F-4254-495E-BD4C-757EFFFFF317}"/>
                </a:ext>
              </a:extLst>
            </p:cNvPr>
            <p:cNvSpPr>
              <a:spLocks noEditPoints="1"/>
            </p:cNvSpPr>
            <p:nvPr/>
          </p:nvSpPr>
          <p:spPr bwMode="auto">
            <a:xfrm>
              <a:off x="1962150" y="25166638"/>
              <a:ext cx="1643063" cy="2298700"/>
            </a:xfrm>
            <a:custGeom>
              <a:avLst/>
              <a:gdLst>
                <a:gd name="T0" fmla="*/ 17119 w 46042"/>
                <a:gd name="T1" fmla="*/ 64679 h 64679"/>
                <a:gd name="T2" fmla="*/ 17119 w 46042"/>
                <a:gd name="T3" fmla="*/ 52392 h 64679"/>
                <a:gd name="T4" fmla="*/ 28233 w 46042"/>
                <a:gd name="T5" fmla="*/ 52392 h 64679"/>
                <a:gd name="T6" fmla="*/ 28233 w 46042"/>
                <a:gd name="T7" fmla="*/ 64679 h 64679"/>
                <a:gd name="T8" fmla="*/ 17119 w 46042"/>
                <a:gd name="T9" fmla="*/ 64679 h 64679"/>
                <a:gd name="T10" fmla="*/ 28233 w 46042"/>
                <a:gd name="T11" fmla="*/ 48181 h 64679"/>
                <a:gd name="T12" fmla="*/ 17119 w 46042"/>
                <a:gd name="T13" fmla="*/ 48181 h 64679"/>
                <a:gd name="T14" fmla="*/ 17076 w 46042"/>
                <a:gd name="T15" fmla="*/ 45254 h 64679"/>
                <a:gd name="T16" fmla="*/ 18870 w 46042"/>
                <a:gd name="T17" fmla="*/ 36340 h 64679"/>
                <a:gd name="T18" fmla="*/ 26047 w 46042"/>
                <a:gd name="T19" fmla="*/ 28475 h 64679"/>
                <a:gd name="T20" fmla="*/ 32481 w 46042"/>
                <a:gd name="T21" fmla="*/ 22750 h 64679"/>
                <a:gd name="T22" fmla="*/ 34100 w 46042"/>
                <a:gd name="T23" fmla="*/ 18031 h 64679"/>
                <a:gd name="T24" fmla="*/ 31221 w 46042"/>
                <a:gd name="T25" fmla="*/ 11929 h 64679"/>
                <a:gd name="T26" fmla="*/ 23467 w 46042"/>
                <a:gd name="T27" fmla="*/ 9388 h 64679"/>
                <a:gd name="T28" fmla="*/ 15602 w 46042"/>
                <a:gd name="T29" fmla="*/ 12048 h 64679"/>
                <a:gd name="T30" fmla="*/ 11252 w 46042"/>
                <a:gd name="T31" fmla="*/ 20156 h 64679"/>
                <a:gd name="T32" fmla="*/ 0 w 46042"/>
                <a:gd name="T33" fmla="*/ 18776 h 64679"/>
                <a:gd name="T34" fmla="*/ 6674 w 46042"/>
                <a:gd name="T35" fmla="*/ 5472 h 64679"/>
                <a:gd name="T36" fmla="*/ 22933 w 46042"/>
                <a:gd name="T37" fmla="*/ 0 h 64679"/>
                <a:gd name="T38" fmla="*/ 39783 w 46042"/>
                <a:gd name="T39" fmla="*/ 5523 h 64679"/>
                <a:gd name="T40" fmla="*/ 46042 w 46042"/>
                <a:gd name="T41" fmla="*/ 18381 h 64679"/>
                <a:gd name="T42" fmla="*/ 43745 w 46042"/>
                <a:gd name="T43" fmla="*/ 26072 h 64679"/>
                <a:gd name="T44" fmla="*/ 33921 w 46042"/>
                <a:gd name="T45" fmla="*/ 35946 h 64679"/>
                <a:gd name="T46" fmla="*/ 29086 w 46042"/>
                <a:gd name="T47" fmla="*/ 41146 h 64679"/>
                <a:gd name="T48" fmla="*/ 28233 w 46042"/>
                <a:gd name="T49" fmla="*/ 48181 h 64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042" h="64679">
                  <a:moveTo>
                    <a:pt x="17119" y="64679"/>
                  </a:moveTo>
                  <a:lnTo>
                    <a:pt x="17119" y="52392"/>
                  </a:lnTo>
                  <a:lnTo>
                    <a:pt x="28233" y="52392"/>
                  </a:lnTo>
                  <a:lnTo>
                    <a:pt x="28233" y="64679"/>
                  </a:lnTo>
                  <a:lnTo>
                    <a:pt x="17119" y="64679"/>
                  </a:lnTo>
                  <a:close/>
                  <a:moveTo>
                    <a:pt x="28233" y="48181"/>
                  </a:moveTo>
                  <a:lnTo>
                    <a:pt x="17119" y="48181"/>
                  </a:lnTo>
                  <a:cubicBezTo>
                    <a:pt x="17090" y="46580"/>
                    <a:pt x="17076" y="45604"/>
                    <a:pt x="17076" y="45254"/>
                  </a:cubicBezTo>
                  <a:cubicBezTo>
                    <a:pt x="17076" y="41642"/>
                    <a:pt x="17674" y="38671"/>
                    <a:pt x="18870" y="36340"/>
                  </a:cubicBezTo>
                  <a:cubicBezTo>
                    <a:pt x="20066" y="34010"/>
                    <a:pt x="22458" y="31388"/>
                    <a:pt x="26047" y="28475"/>
                  </a:cubicBezTo>
                  <a:cubicBezTo>
                    <a:pt x="29636" y="25562"/>
                    <a:pt x="31780" y="23654"/>
                    <a:pt x="32481" y="22750"/>
                  </a:cubicBezTo>
                  <a:cubicBezTo>
                    <a:pt x="33559" y="21323"/>
                    <a:pt x="34100" y="19751"/>
                    <a:pt x="34100" y="18031"/>
                  </a:cubicBezTo>
                  <a:cubicBezTo>
                    <a:pt x="34100" y="15657"/>
                    <a:pt x="33140" y="13623"/>
                    <a:pt x="31221" y="11929"/>
                  </a:cubicBezTo>
                  <a:cubicBezTo>
                    <a:pt x="29302" y="10236"/>
                    <a:pt x="26717" y="9388"/>
                    <a:pt x="23467" y="9388"/>
                  </a:cubicBezTo>
                  <a:cubicBezTo>
                    <a:pt x="20332" y="9388"/>
                    <a:pt x="17710" y="10274"/>
                    <a:pt x="15602" y="12048"/>
                  </a:cubicBezTo>
                  <a:cubicBezTo>
                    <a:pt x="13492" y="13821"/>
                    <a:pt x="12042" y="16524"/>
                    <a:pt x="11252" y="20156"/>
                  </a:cubicBezTo>
                  <a:lnTo>
                    <a:pt x="0" y="18776"/>
                  </a:lnTo>
                  <a:cubicBezTo>
                    <a:pt x="320" y="13553"/>
                    <a:pt x="2545" y="9119"/>
                    <a:pt x="6674" y="5472"/>
                  </a:cubicBezTo>
                  <a:cubicBezTo>
                    <a:pt x="10803" y="1824"/>
                    <a:pt x="16223" y="0"/>
                    <a:pt x="22933" y="0"/>
                  </a:cubicBezTo>
                  <a:cubicBezTo>
                    <a:pt x="29994" y="0"/>
                    <a:pt x="35611" y="1841"/>
                    <a:pt x="39783" y="5523"/>
                  </a:cubicBezTo>
                  <a:cubicBezTo>
                    <a:pt x="43955" y="9205"/>
                    <a:pt x="46042" y="13491"/>
                    <a:pt x="46042" y="18381"/>
                  </a:cubicBezTo>
                  <a:cubicBezTo>
                    <a:pt x="46042" y="21090"/>
                    <a:pt x="45276" y="23654"/>
                    <a:pt x="43745" y="26072"/>
                  </a:cubicBezTo>
                  <a:cubicBezTo>
                    <a:pt x="42213" y="28490"/>
                    <a:pt x="38938" y="31781"/>
                    <a:pt x="33921" y="35946"/>
                  </a:cubicBezTo>
                  <a:cubicBezTo>
                    <a:pt x="31324" y="38103"/>
                    <a:pt x="29712" y="39836"/>
                    <a:pt x="29086" y="41146"/>
                  </a:cubicBezTo>
                  <a:cubicBezTo>
                    <a:pt x="28458" y="42458"/>
                    <a:pt x="28174" y="44802"/>
                    <a:pt x="28233" y="4818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11">
              <a:extLst>
                <a:ext uri="{FF2B5EF4-FFF2-40B4-BE49-F238E27FC236}">
                  <a16:creationId xmlns:a16="http://schemas.microsoft.com/office/drawing/2014/main" id="{51E73431-FFC6-4378-9A79-038198083698}"/>
                </a:ext>
              </a:extLst>
            </p:cNvPr>
            <p:cNvSpPr>
              <a:spLocks/>
            </p:cNvSpPr>
            <p:nvPr/>
          </p:nvSpPr>
          <p:spPr bwMode="auto">
            <a:xfrm>
              <a:off x="3057525" y="26247725"/>
              <a:ext cx="444500" cy="473075"/>
            </a:xfrm>
            <a:custGeom>
              <a:avLst/>
              <a:gdLst>
                <a:gd name="T0" fmla="*/ 265 w 12467"/>
                <a:gd name="T1" fmla="*/ 13288 h 13288"/>
                <a:gd name="T2" fmla="*/ 229 w 12467"/>
                <a:gd name="T3" fmla="*/ 13285 h 13288"/>
                <a:gd name="T4" fmla="*/ 20 w 12467"/>
                <a:gd name="T5" fmla="*/ 13005 h 13288"/>
                <a:gd name="T6" fmla="*/ 895 w 12467"/>
                <a:gd name="T7" fmla="*/ 10381 h 13288"/>
                <a:gd name="T8" fmla="*/ 3671 w 12467"/>
                <a:gd name="T9" fmla="*/ 7561 h 13288"/>
                <a:gd name="T10" fmla="*/ 4344 w 12467"/>
                <a:gd name="T11" fmla="*/ 7027 h 13288"/>
                <a:gd name="T12" fmla="*/ 8779 w 12467"/>
                <a:gd name="T13" fmla="*/ 3331 h 13288"/>
                <a:gd name="T14" fmla="*/ 12009 w 12467"/>
                <a:gd name="T15" fmla="*/ 109 h 13288"/>
                <a:gd name="T16" fmla="*/ 12358 w 12467"/>
                <a:gd name="T17" fmla="*/ 91 h 13288"/>
                <a:gd name="T18" fmla="*/ 12376 w 12467"/>
                <a:gd name="T19" fmla="*/ 440 h 13288"/>
                <a:gd name="T20" fmla="*/ 9109 w 12467"/>
                <a:gd name="T21" fmla="*/ 3699 h 13288"/>
                <a:gd name="T22" fmla="*/ 4652 w 12467"/>
                <a:gd name="T23" fmla="*/ 7413 h 13288"/>
                <a:gd name="T24" fmla="*/ 3978 w 12467"/>
                <a:gd name="T25" fmla="*/ 7948 h 13288"/>
                <a:gd name="T26" fmla="*/ 1327 w 12467"/>
                <a:gd name="T27" fmla="*/ 10621 h 13288"/>
                <a:gd name="T28" fmla="*/ 509 w 12467"/>
                <a:gd name="T29" fmla="*/ 13077 h 13288"/>
                <a:gd name="T30" fmla="*/ 265 w 12467"/>
                <a:gd name="T31" fmla="*/ 13288 h 13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67" h="13288">
                  <a:moveTo>
                    <a:pt x="265" y="13288"/>
                  </a:moveTo>
                  <a:cubicBezTo>
                    <a:pt x="253" y="13288"/>
                    <a:pt x="241" y="13287"/>
                    <a:pt x="229" y="13285"/>
                  </a:cubicBezTo>
                  <a:cubicBezTo>
                    <a:pt x="94" y="13266"/>
                    <a:pt x="0" y="13140"/>
                    <a:pt x="20" y="13005"/>
                  </a:cubicBezTo>
                  <a:cubicBezTo>
                    <a:pt x="159" y="12060"/>
                    <a:pt x="453" y="11177"/>
                    <a:pt x="895" y="10381"/>
                  </a:cubicBezTo>
                  <a:cubicBezTo>
                    <a:pt x="1516" y="9265"/>
                    <a:pt x="2191" y="8731"/>
                    <a:pt x="3671" y="7561"/>
                  </a:cubicBezTo>
                  <a:cubicBezTo>
                    <a:pt x="3878" y="7397"/>
                    <a:pt x="4102" y="7220"/>
                    <a:pt x="4344" y="7027"/>
                  </a:cubicBezTo>
                  <a:cubicBezTo>
                    <a:pt x="6586" y="5238"/>
                    <a:pt x="8187" y="3862"/>
                    <a:pt x="8779" y="3331"/>
                  </a:cubicBezTo>
                  <a:cubicBezTo>
                    <a:pt x="9911" y="2317"/>
                    <a:pt x="10998" y="1233"/>
                    <a:pt x="12009" y="109"/>
                  </a:cubicBezTo>
                  <a:cubicBezTo>
                    <a:pt x="12100" y="8"/>
                    <a:pt x="12257" y="0"/>
                    <a:pt x="12358" y="91"/>
                  </a:cubicBezTo>
                  <a:cubicBezTo>
                    <a:pt x="12459" y="182"/>
                    <a:pt x="12467" y="338"/>
                    <a:pt x="12376" y="440"/>
                  </a:cubicBezTo>
                  <a:cubicBezTo>
                    <a:pt x="11353" y="1576"/>
                    <a:pt x="10254" y="2673"/>
                    <a:pt x="9109" y="3699"/>
                  </a:cubicBezTo>
                  <a:cubicBezTo>
                    <a:pt x="8368" y="4363"/>
                    <a:pt x="6756" y="5733"/>
                    <a:pt x="4652" y="7413"/>
                  </a:cubicBezTo>
                  <a:cubicBezTo>
                    <a:pt x="4410" y="7606"/>
                    <a:pt x="4185" y="7784"/>
                    <a:pt x="3978" y="7948"/>
                  </a:cubicBezTo>
                  <a:cubicBezTo>
                    <a:pt x="2551" y="9077"/>
                    <a:pt x="1899" y="9592"/>
                    <a:pt x="1327" y="10621"/>
                  </a:cubicBezTo>
                  <a:cubicBezTo>
                    <a:pt x="914" y="11364"/>
                    <a:pt x="639" y="12191"/>
                    <a:pt x="509" y="13077"/>
                  </a:cubicBezTo>
                  <a:cubicBezTo>
                    <a:pt x="491" y="13200"/>
                    <a:pt x="386" y="13288"/>
                    <a:pt x="265" y="1328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12">
              <a:extLst>
                <a:ext uri="{FF2B5EF4-FFF2-40B4-BE49-F238E27FC236}">
                  <a16:creationId xmlns:a16="http://schemas.microsoft.com/office/drawing/2014/main" id="{F596C567-AF06-482F-9242-AD525634C81A}"/>
                </a:ext>
              </a:extLst>
            </p:cNvPr>
            <p:cNvSpPr>
              <a:spLocks/>
            </p:cNvSpPr>
            <p:nvPr/>
          </p:nvSpPr>
          <p:spPr bwMode="auto">
            <a:xfrm>
              <a:off x="2738438" y="25625425"/>
              <a:ext cx="373063" cy="609600"/>
            </a:xfrm>
            <a:custGeom>
              <a:avLst/>
              <a:gdLst>
                <a:gd name="T0" fmla="*/ 271 w 10467"/>
                <a:gd name="T1" fmla="*/ 17133 h 17133"/>
                <a:gd name="T2" fmla="*/ 96 w 10467"/>
                <a:gd name="T3" fmla="*/ 17060 h 17133"/>
                <a:gd name="T4" fmla="*/ 97 w 10467"/>
                <a:gd name="T5" fmla="*/ 16711 h 17133"/>
                <a:gd name="T6" fmla="*/ 4394 w 10467"/>
                <a:gd name="T7" fmla="*/ 12680 h 17133"/>
                <a:gd name="T8" fmla="*/ 4953 w 10467"/>
                <a:gd name="T9" fmla="*/ 12187 h 17133"/>
                <a:gd name="T10" fmla="*/ 8725 w 10467"/>
                <a:gd name="T11" fmla="*/ 8190 h 17133"/>
                <a:gd name="T12" fmla="*/ 9972 w 10467"/>
                <a:gd name="T13" fmla="*/ 5087 h 17133"/>
                <a:gd name="T14" fmla="*/ 9154 w 10467"/>
                <a:gd name="T15" fmla="*/ 2397 h 17133"/>
                <a:gd name="T16" fmla="*/ 7716 w 10467"/>
                <a:gd name="T17" fmla="*/ 446 h 17133"/>
                <a:gd name="T18" fmla="*/ 7716 w 10467"/>
                <a:gd name="T19" fmla="*/ 97 h 17133"/>
                <a:gd name="T20" fmla="*/ 8066 w 10467"/>
                <a:gd name="T21" fmla="*/ 97 h 17133"/>
                <a:gd name="T22" fmla="*/ 9591 w 10467"/>
                <a:gd name="T23" fmla="*/ 2167 h 17133"/>
                <a:gd name="T24" fmla="*/ 10466 w 10467"/>
                <a:gd name="T25" fmla="*/ 5086 h 17133"/>
                <a:gd name="T26" fmla="*/ 9132 w 10467"/>
                <a:gd name="T27" fmla="*/ 8469 h 17133"/>
                <a:gd name="T28" fmla="*/ 5279 w 10467"/>
                <a:gd name="T29" fmla="*/ 12558 h 17133"/>
                <a:gd name="T30" fmla="*/ 4721 w 10467"/>
                <a:gd name="T31" fmla="*/ 13050 h 17133"/>
                <a:gd name="T32" fmla="*/ 445 w 10467"/>
                <a:gd name="T33" fmla="*/ 17062 h 17133"/>
                <a:gd name="T34" fmla="*/ 271 w 10467"/>
                <a:gd name="T35" fmla="*/ 17133 h 17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67" h="17133">
                  <a:moveTo>
                    <a:pt x="271" y="17133"/>
                  </a:moveTo>
                  <a:cubicBezTo>
                    <a:pt x="208" y="17133"/>
                    <a:pt x="144" y="17109"/>
                    <a:pt x="96" y="17060"/>
                  </a:cubicBezTo>
                  <a:cubicBezTo>
                    <a:pt x="0" y="16963"/>
                    <a:pt x="0" y="16807"/>
                    <a:pt x="97" y="16711"/>
                  </a:cubicBezTo>
                  <a:cubicBezTo>
                    <a:pt x="1510" y="15310"/>
                    <a:pt x="2955" y="13953"/>
                    <a:pt x="4394" y="12680"/>
                  </a:cubicBezTo>
                  <a:cubicBezTo>
                    <a:pt x="4585" y="12511"/>
                    <a:pt x="4771" y="12347"/>
                    <a:pt x="4953" y="12187"/>
                  </a:cubicBezTo>
                  <a:cubicBezTo>
                    <a:pt x="6407" y="10910"/>
                    <a:pt x="7554" y="9902"/>
                    <a:pt x="8725" y="8190"/>
                  </a:cubicBezTo>
                  <a:cubicBezTo>
                    <a:pt x="9823" y="6584"/>
                    <a:pt x="9973" y="5749"/>
                    <a:pt x="9972" y="5087"/>
                  </a:cubicBezTo>
                  <a:cubicBezTo>
                    <a:pt x="9970" y="3953"/>
                    <a:pt x="9479" y="3017"/>
                    <a:pt x="9154" y="2397"/>
                  </a:cubicBezTo>
                  <a:cubicBezTo>
                    <a:pt x="8778" y="1681"/>
                    <a:pt x="8294" y="1024"/>
                    <a:pt x="7716" y="446"/>
                  </a:cubicBezTo>
                  <a:cubicBezTo>
                    <a:pt x="7620" y="349"/>
                    <a:pt x="7620" y="193"/>
                    <a:pt x="7716" y="97"/>
                  </a:cubicBezTo>
                  <a:cubicBezTo>
                    <a:pt x="7813" y="0"/>
                    <a:pt x="7969" y="0"/>
                    <a:pt x="8066" y="97"/>
                  </a:cubicBezTo>
                  <a:cubicBezTo>
                    <a:pt x="8679" y="710"/>
                    <a:pt x="9192" y="1407"/>
                    <a:pt x="9591" y="2167"/>
                  </a:cubicBezTo>
                  <a:cubicBezTo>
                    <a:pt x="9918" y="2789"/>
                    <a:pt x="10464" y="3831"/>
                    <a:pt x="10466" y="5086"/>
                  </a:cubicBezTo>
                  <a:cubicBezTo>
                    <a:pt x="10467" y="6101"/>
                    <a:pt x="10081" y="7081"/>
                    <a:pt x="9132" y="8469"/>
                  </a:cubicBezTo>
                  <a:cubicBezTo>
                    <a:pt x="7927" y="10232"/>
                    <a:pt x="6758" y="11259"/>
                    <a:pt x="5279" y="12558"/>
                  </a:cubicBezTo>
                  <a:cubicBezTo>
                    <a:pt x="5098" y="12718"/>
                    <a:pt x="4912" y="12881"/>
                    <a:pt x="4721" y="13050"/>
                  </a:cubicBezTo>
                  <a:cubicBezTo>
                    <a:pt x="3290" y="14317"/>
                    <a:pt x="1851" y="15667"/>
                    <a:pt x="445" y="17062"/>
                  </a:cubicBezTo>
                  <a:cubicBezTo>
                    <a:pt x="397" y="17109"/>
                    <a:pt x="334" y="17133"/>
                    <a:pt x="271" y="171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3">
              <a:extLst>
                <a:ext uri="{FF2B5EF4-FFF2-40B4-BE49-F238E27FC236}">
                  <a16:creationId xmlns:a16="http://schemas.microsoft.com/office/drawing/2014/main" id="{0AA2110F-95DF-4072-985E-EE073B9008DA}"/>
                </a:ext>
              </a:extLst>
            </p:cNvPr>
            <p:cNvSpPr>
              <a:spLocks/>
            </p:cNvSpPr>
            <p:nvPr/>
          </p:nvSpPr>
          <p:spPr bwMode="auto">
            <a:xfrm>
              <a:off x="2497138" y="26419175"/>
              <a:ext cx="82550" cy="455613"/>
            </a:xfrm>
            <a:custGeom>
              <a:avLst/>
              <a:gdLst>
                <a:gd name="T0" fmla="*/ 595 w 2303"/>
                <a:gd name="T1" fmla="*/ 12802 h 12802"/>
                <a:gd name="T2" fmla="*/ 350 w 2303"/>
                <a:gd name="T3" fmla="*/ 12580 h 12802"/>
                <a:gd name="T4" fmla="*/ 1044 w 2303"/>
                <a:gd name="T5" fmla="*/ 2652 h 12802"/>
                <a:gd name="T6" fmla="*/ 1792 w 2303"/>
                <a:gd name="T7" fmla="*/ 196 h 12802"/>
                <a:gd name="T8" fmla="*/ 2107 w 2303"/>
                <a:gd name="T9" fmla="*/ 46 h 12802"/>
                <a:gd name="T10" fmla="*/ 2257 w 2303"/>
                <a:gd name="T11" fmla="*/ 362 h 12802"/>
                <a:gd name="T12" fmla="*/ 1523 w 2303"/>
                <a:gd name="T13" fmla="*/ 2774 h 12802"/>
                <a:gd name="T14" fmla="*/ 841 w 2303"/>
                <a:gd name="T15" fmla="*/ 12530 h 12802"/>
                <a:gd name="T16" fmla="*/ 621 w 2303"/>
                <a:gd name="T17" fmla="*/ 12801 h 12802"/>
                <a:gd name="T18" fmla="*/ 595 w 2303"/>
                <a:gd name="T19" fmla="*/ 12802 h 12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3" h="12802">
                  <a:moveTo>
                    <a:pt x="595" y="12802"/>
                  </a:moveTo>
                  <a:cubicBezTo>
                    <a:pt x="470" y="12802"/>
                    <a:pt x="363" y="12707"/>
                    <a:pt x="350" y="12580"/>
                  </a:cubicBezTo>
                  <a:cubicBezTo>
                    <a:pt x="0" y="9185"/>
                    <a:pt x="233" y="5845"/>
                    <a:pt x="1044" y="2652"/>
                  </a:cubicBezTo>
                  <a:cubicBezTo>
                    <a:pt x="1254" y="1827"/>
                    <a:pt x="1505" y="1001"/>
                    <a:pt x="1792" y="196"/>
                  </a:cubicBezTo>
                  <a:cubicBezTo>
                    <a:pt x="1837" y="68"/>
                    <a:pt x="1979" y="0"/>
                    <a:pt x="2107" y="46"/>
                  </a:cubicBezTo>
                  <a:cubicBezTo>
                    <a:pt x="2236" y="92"/>
                    <a:pt x="2303" y="233"/>
                    <a:pt x="2257" y="362"/>
                  </a:cubicBezTo>
                  <a:cubicBezTo>
                    <a:pt x="1976" y="1152"/>
                    <a:pt x="1729" y="1964"/>
                    <a:pt x="1523" y="2774"/>
                  </a:cubicBezTo>
                  <a:cubicBezTo>
                    <a:pt x="726" y="5910"/>
                    <a:pt x="497" y="9192"/>
                    <a:pt x="841" y="12530"/>
                  </a:cubicBezTo>
                  <a:cubicBezTo>
                    <a:pt x="855" y="12665"/>
                    <a:pt x="757" y="12787"/>
                    <a:pt x="621" y="12801"/>
                  </a:cubicBezTo>
                  <a:cubicBezTo>
                    <a:pt x="612" y="12802"/>
                    <a:pt x="604" y="12802"/>
                    <a:pt x="595" y="1280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Oval 14">
              <a:extLst>
                <a:ext uri="{FF2B5EF4-FFF2-40B4-BE49-F238E27FC236}">
                  <a16:creationId xmlns:a16="http://schemas.microsoft.com/office/drawing/2014/main" id="{58E3D991-7173-46D9-BBE9-C91EC121FFB1}"/>
                </a:ext>
              </a:extLst>
            </p:cNvPr>
            <p:cNvSpPr>
              <a:spLocks noChangeArrowheads="1"/>
            </p:cNvSpPr>
            <p:nvPr/>
          </p:nvSpPr>
          <p:spPr bwMode="auto">
            <a:xfrm>
              <a:off x="514350" y="27308175"/>
              <a:ext cx="4745038" cy="230188"/>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6" name="Freeform 15">
              <a:extLst>
                <a:ext uri="{FF2B5EF4-FFF2-40B4-BE49-F238E27FC236}">
                  <a16:creationId xmlns:a16="http://schemas.microsoft.com/office/drawing/2014/main" id="{F79C18E6-3D16-4CA1-94C3-7697408EDE25}"/>
                </a:ext>
              </a:extLst>
            </p:cNvPr>
            <p:cNvSpPr>
              <a:spLocks/>
            </p:cNvSpPr>
            <p:nvPr/>
          </p:nvSpPr>
          <p:spPr bwMode="auto">
            <a:xfrm>
              <a:off x="2786063" y="25258713"/>
              <a:ext cx="204788" cy="192088"/>
            </a:xfrm>
            <a:custGeom>
              <a:avLst/>
              <a:gdLst>
                <a:gd name="T0" fmla="*/ 4039 w 5721"/>
                <a:gd name="T1" fmla="*/ 5294 h 5395"/>
                <a:gd name="T2" fmla="*/ 5093 w 5721"/>
                <a:gd name="T3" fmla="*/ 4359 h 5395"/>
                <a:gd name="T4" fmla="*/ 5424 w 5721"/>
                <a:gd name="T5" fmla="*/ 2724 h 5395"/>
                <a:gd name="T6" fmla="*/ 4721 w 5721"/>
                <a:gd name="T7" fmla="*/ 2395 h 5395"/>
                <a:gd name="T8" fmla="*/ 4695 w 5721"/>
                <a:gd name="T9" fmla="*/ 2386 h 5395"/>
                <a:gd name="T10" fmla="*/ 1279 w 5721"/>
                <a:gd name="T11" fmla="*/ 154 h 5395"/>
                <a:gd name="T12" fmla="*/ 1049 w 5721"/>
                <a:gd name="T13" fmla="*/ 0 h 5395"/>
                <a:gd name="T14" fmla="*/ 0 w 5721"/>
                <a:gd name="T15" fmla="*/ 2419 h 5395"/>
                <a:gd name="T16" fmla="*/ 2972 w 5721"/>
                <a:gd name="T17" fmla="*/ 4588 h 5395"/>
                <a:gd name="T18" fmla="*/ 3194 w 5721"/>
                <a:gd name="T19" fmla="*/ 4880 h 5395"/>
                <a:gd name="T20" fmla="*/ 4039 w 5721"/>
                <a:gd name="T21" fmla="*/ 5294 h 5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21" h="5395">
                  <a:moveTo>
                    <a:pt x="4039" y="5294"/>
                  </a:moveTo>
                  <a:cubicBezTo>
                    <a:pt x="4558" y="5216"/>
                    <a:pt x="4882" y="4789"/>
                    <a:pt x="5093" y="4359"/>
                  </a:cubicBezTo>
                  <a:cubicBezTo>
                    <a:pt x="5276" y="3986"/>
                    <a:pt x="5721" y="3122"/>
                    <a:pt x="5424" y="2724"/>
                  </a:cubicBezTo>
                  <a:cubicBezTo>
                    <a:pt x="5249" y="2491"/>
                    <a:pt x="4972" y="2482"/>
                    <a:pt x="4721" y="2395"/>
                  </a:cubicBezTo>
                  <a:cubicBezTo>
                    <a:pt x="4712" y="2392"/>
                    <a:pt x="4704" y="2389"/>
                    <a:pt x="4695" y="2386"/>
                  </a:cubicBezTo>
                  <a:cubicBezTo>
                    <a:pt x="3469" y="1932"/>
                    <a:pt x="2369" y="879"/>
                    <a:pt x="1279" y="154"/>
                  </a:cubicBezTo>
                  <a:cubicBezTo>
                    <a:pt x="1202" y="103"/>
                    <a:pt x="1126" y="52"/>
                    <a:pt x="1049" y="0"/>
                  </a:cubicBezTo>
                  <a:lnTo>
                    <a:pt x="0" y="2419"/>
                  </a:lnTo>
                  <a:cubicBezTo>
                    <a:pt x="1144" y="3018"/>
                    <a:pt x="2270" y="3744"/>
                    <a:pt x="2972" y="4588"/>
                  </a:cubicBezTo>
                  <a:cubicBezTo>
                    <a:pt x="3052" y="4684"/>
                    <a:pt x="3126" y="4781"/>
                    <a:pt x="3194" y="4880"/>
                  </a:cubicBezTo>
                  <a:cubicBezTo>
                    <a:pt x="3517" y="5347"/>
                    <a:pt x="3374" y="5395"/>
                    <a:pt x="4039" y="5294"/>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7" name="Freeform 16">
              <a:extLst>
                <a:ext uri="{FF2B5EF4-FFF2-40B4-BE49-F238E27FC236}">
                  <a16:creationId xmlns:a16="http://schemas.microsoft.com/office/drawing/2014/main" id="{75A25F43-04D9-4A4D-B677-EC05E78C73FC}"/>
                </a:ext>
              </a:extLst>
            </p:cNvPr>
            <p:cNvSpPr>
              <a:spLocks/>
            </p:cNvSpPr>
            <p:nvPr/>
          </p:nvSpPr>
          <p:spPr bwMode="auto">
            <a:xfrm>
              <a:off x="2884488" y="25334913"/>
              <a:ext cx="150813" cy="306388"/>
            </a:xfrm>
            <a:custGeom>
              <a:avLst/>
              <a:gdLst>
                <a:gd name="T0" fmla="*/ 393 w 4204"/>
                <a:gd name="T1" fmla="*/ 8516 h 8618"/>
                <a:gd name="T2" fmla="*/ 344 w 4204"/>
                <a:gd name="T3" fmla="*/ 8442 h 8618"/>
                <a:gd name="T4" fmla="*/ 347 w 4204"/>
                <a:gd name="T5" fmla="*/ 8159 h 8618"/>
                <a:gd name="T6" fmla="*/ 613 w 4204"/>
                <a:gd name="T7" fmla="*/ 7044 h 8618"/>
                <a:gd name="T8" fmla="*/ 637 w 4204"/>
                <a:gd name="T9" fmla="*/ 6398 h 8618"/>
                <a:gd name="T10" fmla="*/ 605 w 4204"/>
                <a:gd name="T11" fmla="*/ 5935 h 8618"/>
                <a:gd name="T12" fmla="*/ 588 w 4204"/>
                <a:gd name="T13" fmla="*/ 5813 h 8618"/>
                <a:gd name="T14" fmla="*/ 585 w 4204"/>
                <a:gd name="T15" fmla="*/ 5797 h 8618"/>
                <a:gd name="T16" fmla="*/ 553 w 4204"/>
                <a:gd name="T17" fmla="*/ 5558 h 8618"/>
                <a:gd name="T18" fmla="*/ 537 w 4204"/>
                <a:gd name="T19" fmla="*/ 5434 h 8618"/>
                <a:gd name="T20" fmla="*/ 507 w 4204"/>
                <a:gd name="T21" fmla="*/ 5180 h 8618"/>
                <a:gd name="T22" fmla="*/ 493 w 4204"/>
                <a:gd name="T23" fmla="*/ 5052 h 8618"/>
                <a:gd name="T24" fmla="*/ 466 w 4204"/>
                <a:gd name="T25" fmla="*/ 4800 h 8618"/>
                <a:gd name="T26" fmla="*/ 451 w 4204"/>
                <a:gd name="T27" fmla="*/ 4671 h 8618"/>
                <a:gd name="T28" fmla="*/ 432 w 4204"/>
                <a:gd name="T29" fmla="*/ 4504 h 8618"/>
                <a:gd name="T30" fmla="*/ 422 w 4204"/>
                <a:gd name="T31" fmla="*/ 4422 h 8618"/>
                <a:gd name="T32" fmla="*/ 408 w 4204"/>
                <a:gd name="T33" fmla="*/ 4291 h 8618"/>
                <a:gd name="T34" fmla="*/ 383 w 4204"/>
                <a:gd name="T35" fmla="*/ 4043 h 8618"/>
                <a:gd name="T36" fmla="*/ 367 w 4204"/>
                <a:gd name="T37" fmla="*/ 3910 h 8618"/>
                <a:gd name="T38" fmla="*/ 331 w 4204"/>
                <a:gd name="T39" fmla="*/ 3656 h 8618"/>
                <a:gd name="T40" fmla="*/ 128 w 4204"/>
                <a:gd name="T41" fmla="*/ 3083 h 8618"/>
                <a:gd name="T42" fmla="*/ 18 w 4204"/>
                <a:gd name="T43" fmla="*/ 2629 h 8618"/>
                <a:gd name="T44" fmla="*/ 205 w 4204"/>
                <a:gd name="T45" fmla="*/ 2470 h 8618"/>
                <a:gd name="T46" fmla="*/ 711 w 4204"/>
                <a:gd name="T47" fmla="*/ 2588 h 8618"/>
                <a:gd name="T48" fmla="*/ 870 w 4204"/>
                <a:gd name="T49" fmla="*/ 2556 h 8618"/>
                <a:gd name="T50" fmla="*/ 1353 w 4204"/>
                <a:gd name="T51" fmla="*/ 2323 h 8618"/>
                <a:gd name="T52" fmla="*/ 1913 w 4204"/>
                <a:gd name="T53" fmla="*/ 1732 h 8618"/>
                <a:gd name="T54" fmla="*/ 2102 w 4204"/>
                <a:gd name="T55" fmla="*/ 779 h 8618"/>
                <a:gd name="T56" fmla="*/ 1969 w 4204"/>
                <a:gd name="T57" fmla="*/ 302 h 8618"/>
                <a:gd name="T58" fmla="*/ 2687 w 4204"/>
                <a:gd name="T59" fmla="*/ 207 h 8618"/>
                <a:gd name="T60" fmla="*/ 4028 w 4204"/>
                <a:gd name="T61" fmla="*/ 631 h 8618"/>
                <a:gd name="T62" fmla="*/ 4041 w 4204"/>
                <a:gd name="T63" fmla="*/ 660 h 8618"/>
                <a:gd name="T64" fmla="*/ 4053 w 4204"/>
                <a:gd name="T65" fmla="*/ 695 h 8618"/>
                <a:gd name="T66" fmla="*/ 4022 w 4204"/>
                <a:gd name="T67" fmla="*/ 1581 h 8618"/>
                <a:gd name="T68" fmla="*/ 3876 w 4204"/>
                <a:gd name="T69" fmla="*/ 1865 h 8618"/>
                <a:gd name="T70" fmla="*/ 3823 w 4204"/>
                <a:gd name="T71" fmla="*/ 2074 h 8618"/>
                <a:gd name="T72" fmla="*/ 3533 w 4204"/>
                <a:gd name="T73" fmla="*/ 2754 h 8618"/>
                <a:gd name="T74" fmla="*/ 3088 w 4204"/>
                <a:gd name="T75" fmla="*/ 4108 h 8618"/>
                <a:gd name="T76" fmla="*/ 2507 w 4204"/>
                <a:gd name="T77" fmla="*/ 5306 h 8618"/>
                <a:gd name="T78" fmla="*/ 2041 w 4204"/>
                <a:gd name="T79" fmla="*/ 6572 h 8618"/>
                <a:gd name="T80" fmla="*/ 1495 w 4204"/>
                <a:gd name="T81" fmla="*/ 7781 h 8618"/>
                <a:gd name="T82" fmla="*/ 1081 w 4204"/>
                <a:gd name="T83" fmla="*/ 8215 h 8618"/>
                <a:gd name="T84" fmla="*/ 788 w 4204"/>
                <a:gd name="T85" fmla="*/ 8505 h 8618"/>
                <a:gd name="T86" fmla="*/ 393 w 4204"/>
                <a:gd name="T87" fmla="*/ 8516 h 8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04" h="8618">
                  <a:moveTo>
                    <a:pt x="393" y="8516"/>
                  </a:moveTo>
                  <a:cubicBezTo>
                    <a:pt x="371" y="8494"/>
                    <a:pt x="355" y="8469"/>
                    <a:pt x="344" y="8442"/>
                  </a:cubicBezTo>
                  <a:cubicBezTo>
                    <a:pt x="306" y="8352"/>
                    <a:pt x="322" y="8240"/>
                    <a:pt x="347" y="8159"/>
                  </a:cubicBezTo>
                  <a:cubicBezTo>
                    <a:pt x="455" y="7792"/>
                    <a:pt x="554" y="7423"/>
                    <a:pt x="613" y="7044"/>
                  </a:cubicBezTo>
                  <a:cubicBezTo>
                    <a:pt x="646" y="6830"/>
                    <a:pt x="636" y="6617"/>
                    <a:pt x="637" y="6398"/>
                  </a:cubicBezTo>
                  <a:cubicBezTo>
                    <a:pt x="638" y="6238"/>
                    <a:pt x="625" y="6090"/>
                    <a:pt x="605" y="5935"/>
                  </a:cubicBezTo>
                  <a:cubicBezTo>
                    <a:pt x="599" y="5895"/>
                    <a:pt x="594" y="5854"/>
                    <a:pt x="588" y="5813"/>
                  </a:cubicBezTo>
                  <a:lnTo>
                    <a:pt x="585" y="5797"/>
                  </a:lnTo>
                  <a:cubicBezTo>
                    <a:pt x="573" y="5717"/>
                    <a:pt x="563" y="5638"/>
                    <a:pt x="553" y="5558"/>
                  </a:cubicBezTo>
                  <a:cubicBezTo>
                    <a:pt x="547" y="5517"/>
                    <a:pt x="542" y="5475"/>
                    <a:pt x="537" y="5434"/>
                  </a:cubicBezTo>
                  <a:cubicBezTo>
                    <a:pt x="527" y="5349"/>
                    <a:pt x="517" y="5264"/>
                    <a:pt x="507" y="5180"/>
                  </a:cubicBezTo>
                  <a:lnTo>
                    <a:pt x="493" y="5052"/>
                  </a:lnTo>
                  <a:cubicBezTo>
                    <a:pt x="485" y="4968"/>
                    <a:pt x="475" y="4884"/>
                    <a:pt x="466" y="4800"/>
                  </a:cubicBezTo>
                  <a:cubicBezTo>
                    <a:pt x="461" y="4757"/>
                    <a:pt x="456" y="4714"/>
                    <a:pt x="451" y="4671"/>
                  </a:cubicBezTo>
                  <a:cubicBezTo>
                    <a:pt x="445" y="4615"/>
                    <a:pt x="439" y="4560"/>
                    <a:pt x="432" y="4504"/>
                  </a:cubicBezTo>
                  <a:cubicBezTo>
                    <a:pt x="428" y="4476"/>
                    <a:pt x="425" y="4449"/>
                    <a:pt x="422" y="4422"/>
                  </a:cubicBezTo>
                  <a:cubicBezTo>
                    <a:pt x="417" y="4379"/>
                    <a:pt x="413" y="4335"/>
                    <a:pt x="408" y="4291"/>
                  </a:cubicBezTo>
                  <a:cubicBezTo>
                    <a:pt x="400" y="4208"/>
                    <a:pt x="391" y="4125"/>
                    <a:pt x="383" y="4043"/>
                  </a:cubicBezTo>
                  <a:cubicBezTo>
                    <a:pt x="378" y="3999"/>
                    <a:pt x="373" y="3954"/>
                    <a:pt x="367" y="3910"/>
                  </a:cubicBezTo>
                  <a:cubicBezTo>
                    <a:pt x="357" y="3825"/>
                    <a:pt x="345" y="3741"/>
                    <a:pt x="331" y="3656"/>
                  </a:cubicBezTo>
                  <a:cubicBezTo>
                    <a:pt x="243" y="3473"/>
                    <a:pt x="189" y="3273"/>
                    <a:pt x="128" y="3083"/>
                  </a:cubicBezTo>
                  <a:cubicBezTo>
                    <a:pt x="83" y="2944"/>
                    <a:pt x="0" y="2774"/>
                    <a:pt x="18" y="2629"/>
                  </a:cubicBezTo>
                  <a:cubicBezTo>
                    <a:pt x="31" y="2527"/>
                    <a:pt x="94" y="2471"/>
                    <a:pt x="205" y="2470"/>
                  </a:cubicBezTo>
                  <a:cubicBezTo>
                    <a:pt x="361" y="2470"/>
                    <a:pt x="545" y="2541"/>
                    <a:pt x="711" y="2588"/>
                  </a:cubicBezTo>
                  <a:cubicBezTo>
                    <a:pt x="765" y="2579"/>
                    <a:pt x="818" y="2569"/>
                    <a:pt x="870" y="2556"/>
                  </a:cubicBezTo>
                  <a:cubicBezTo>
                    <a:pt x="1049" y="2511"/>
                    <a:pt x="1209" y="2420"/>
                    <a:pt x="1353" y="2323"/>
                  </a:cubicBezTo>
                  <a:cubicBezTo>
                    <a:pt x="1599" y="2157"/>
                    <a:pt x="1776" y="1988"/>
                    <a:pt x="1913" y="1732"/>
                  </a:cubicBezTo>
                  <a:cubicBezTo>
                    <a:pt x="2057" y="1460"/>
                    <a:pt x="2186" y="1099"/>
                    <a:pt x="2102" y="779"/>
                  </a:cubicBezTo>
                  <a:cubicBezTo>
                    <a:pt x="2060" y="619"/>
                    <a:pt x="1955" y="470"/>
                    <a:pt x="1969" y="302"/>
                  </a:cubicBezTo>
                  <a:cubicBezTo>
                    <a:pt x="1993" y="0"/>
                    <a:pt x="2491" y="144"/>
                    <a:pt x="2687" y="207"/>
                  </a:cubicBezTo>
                  <a:cubicBezTo>
                    <a:pt x="3133" y="352"/>
                    <a:pt x="3573" y="512"/>
                    <a:pt x="4028" y="631"/>
                  </a:cubicBezTo>
                  <a:cubicBezTo>
                    <a:pt x="4043" y="635"/>
                    <a:pt x="4047" y="651"/>
                    <a:pt x="4041" y="660"/>
                  </a:cubicBezTo>
                  <a:cubicBezTo>
                    <a:pt x="4048" y="670"/>
                    <a:pt x="4053" y="681"/>
                    <a:pt x="4053" y="695"/>
                  </a:cubicBezTo>
                  <a:cubicBezTo>
                    <a:pt x="4062" y="991"/>
                    <a:pt x="4204" y="1311"/>
                    <a:pt x="4022" y="1581"/>
                  </a:cubicBezTo>
                  <a:cubicBezTo>
                    <a:pt x="3954" y="1681"/>
                    <a:pt x="3905" y="1737"/>
                    <a:pt x="3876" y="1865"/>
                  </a:cubicBezTo>
                  <a:cubicBezTo>
                    <a:pt x="3860" y="1937"/>
                    <a:pt x="3851" y="2005"/>
                    <a:pt x="3823" y="2074"/>
                  </a:cubicBezTo>
                  <a:cubicBezTo>
                    <a:pt x="3730" y="2304"/>
                    <a:pt x="3610" y="2517"/>
                    <a:pt x="3533" y="2754"/>
                  </a:cubicBezTo>
                  <a:cubicBezTo>
                    <a:pt x="3388" y="3205"/>
                    <a:pt x="3271" y="3671"/>
                    <a:pt x="3088" y="4108"/>
                  </a:cubicBezTo>
                  <a:cubicBezTo>
                    <a:pt x="2917" y="4518"/>
                    <a:pt x="2692" y="4903"/>
                    <a:pt x="2507" y="5306"/>
                  </a:cubicBezTo>
                  <a:cubicBezTo>
                    <a:pt x="2318" y="5715"/>
                    <a:pt x="2160" y="6137"/>
                    <a:pt x="2041" y="6572"/>
                  </a:cubicBezTo>
                  <a:cubicBezTo>
                    <a:pt x="1919" y="7013"/>
                    <a:pt x="1793" y="7422"/>
                    <a:pt x="1495" y="7781"/>
                  </a:cubicBezTo>
                  <a:cubicBezTo>
                    <a:pt x="1366" y="7936"/>
                    <a:pt x="1222" y="8071"/>
                    <a:pt x="1081" y="8215"/>
                  </a:cubicBezTo>
                  <a:cubicBezTo>
                    <a:pt x="988" y="8310"/>
                    <a:pt x="916" y="8444"/>
                    <a:pt x="788" y="8505"/>
                  </a:cubicBezTo>
                  <a:cubicBezTo>
                    <a:pt x="686" y="8554"/>
                    <a:pt x="494" y="8618"/>
                    <a:pt x="393" y="8516"/>
                  </a:cubicBezTo>
                  <a:close/>
                </a:path>
              </a:pathLst>
            </a:custGeom>
            <a:solidFill>
              <a:srgbClr val="002E3B"/>
            </a:solidFill>
            <a:ln>
              <a:noFill/>
            </a:ln>
          </p:spPr>
          <p:txBody>
            <a:bodyPr vert="horz" wrap="square" lIns="91440" tIns="45720" rIns="91440" bIns="45720" numCol="1" anchor="t" anchorCtr="0" compatLnSpc="1">
              <a:prstTxWarp prst="textNoShape">
                <a:avLst/>
              </a:prstTxWarp>
            </a:bodyPr>
            <a:lstStyle/>
            <a:p>
              <a:endParaRPr lang="en-GB"/>
            </a:p>
          </p:txBody>
        </p:sp>
        <p:sp>
          <p:nvSpPr>
            <p:cNvPr id="18" name="Freeform 17">
              <a:extLst>
                <a:ext uri="{FF2B5EF4-FFF2-40B4-BE49-F238E27FC236}">
                  <a16:creationId xmlns:a16="http://schemas.microsoft.com/office/drawing/2014/main" id="{22D9F59D-CD78-4665-A911-347E9419CEE1}"/>
                </a:ext>
              </a:extLst>
            </p:cNvPr>
            <p:cNvSpPr>
              <a:spLocks/>
            </p:cNvSpPr>
            <p:nvPr/>
          </p:nvSpPr>
          <p:spPr bwMode="auto">
            <a:xfrm>
              <a:off x="2895600" y="25353963"/>
              <a:ext cx="168275" cy="293688"/>
            </a:xfrm>
            <a:custGeom>
              <a:avLst/>
              <a:gdLst>
                <a:gd name="T0" fmla="*/ 4612 w 4697"/>
                <a:gd name="T1" fmla="*/ 373 h 8243"/>
                <a:gd name="T2" fmla="*/ 4208 w 4697"/>
                <a:gd name="T3" fmla="*/ 188 h 8243"/>
                <a:gd name="T4" fmla="*/ 3817 w 4697"/>
                <a:gd name="T5" fmla="*/ 45 h 8243"/>
                <a:gd name="T6" fmla="*/ 3642 w 4697"/>
                <a:gd name="T7" fmla="*/ 42 h 8243"/>
                <a:gd name="T8" fmla="*/ 3642 w 4697"/>
                <a:gd name="T9" fmla="*/ 43 h 8243"/>
                <a:gd name="T10" fmla="*/ 3621 w 4697"/>
                <a:gd name="T11" fmla="*/ 92 h 8243"/>
                <a:gd name="T12" fmla="*/ 3414 w 4697"/>
                <a:gd name="T13" fmla="*/ 872 h 8243"/>
                <a:gd name="T14" fmla="*/ 3200 w 4697"/>
                <a:gd name="T15" fmla="*/ 1545 h 8243"/>
                <a:gd name="T16" fmla="*/ 2720 w 4697"/>
                <a:gd name="T17" fmla="*/ 2875 h 8243"/>
                <a:gd name="T18" fmla="*/ 2303 w 4697"/>
                <a:gd name="T19" fmla="*/ 3986 h 8243"/>
                <a:gd name="T20" fmla="*/ 1730 w 4697"/>
                <a:gd name="T21" fmla="*/ 5342 h 8243"/>
                <a:gd name="T22" fmla="*/ 244 w 4697"/>
                <a:gd name="T23" fmla="*/ 7615 h 8243"/>
                <a:gd name="T24" fmla="*/ 50 w 4697"/>
                <a:gd name="T25" fmla="*/ 7906 h 8243"/>
                <a:gd name="T26" fmla="*/ 51 w 4697"/>
                <a:gd name="T27" fmla="*/ 7907 h 8243"/>
                <a:gd name="T28" fmla="*/ 53 w 4697"/>
                <a:gd name="T29" fmla="*/ 7911 h 8243"/>
                <a:gd name="T30" fmla="*/ 954 w 4697"/>
                <a:gd name="T31" fmla="*/ 8241 h 8243"/>
                <a:gd name="T32" fmla="*/ 1566 w 4697"/>
                <a:gd name="T33" fmla="*/ 7821 h 8243"/>
                <a:gd name="T34" fmla="*/ 2652 w 4697"/>
                <a:gd name="T35" fmla="*/ 5794 h 8243"/>
                <a:gd name="T36" fmla="*/ 3339 w 4697"/>
                <a:gd name="T37" fmla="*/ 4106 h 8243"/>
                <a:gd name="T38" fmla="*/ 4004 w 4697"/>
                <a:gd name="T39" fmla="*/ 2504 h 8243"/>
                <a:gd name="T40" fmla="*/ 4431 w 4697"/>
                <a:gd name="T41" fmla="*/ 1445 h 8243"/>
                <a:gd name="T42" fmla="*/ 4621 w 4697"/>
                <a:gd name="T43" fmla="*/ 830 h 8243"/>
                <a:gd name="T44" fmla="*/ 4612 w 4697"/>
                <a:gd name="T45" fmla="*/ 373 h 8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97" h="8243">
                  <a:moveTo>
                    <a:pt x="4612" y="373"/>
                  </a:moveTo>
                  <a:cubicBezTo>
                    <a:pt x="4543" y="257"/>
                    <a:pt x="4329" y="231"/>
                    <a:pt x="4208" y="188"/>
                  </a:cubicBezTo>
                  <a:cubicBezTo>
                    <a:pt x="4076" y="142"/>
                    <a:pt x="3948" y="91"/>
                    <a:pt x="3817" y="45"/>
                  </a:cubicBezTo>
                  <a:cubicBezTo>
                    <a:pt x="3742" y="19"/>
                    <a:pt x="3677" y="0"/>
                    <a:pt x="3642" y="42"/>
                  </a:cubicBezTo>
                  <a:lnTo>
                    <a:pt x="3642" y="43"/>
                  </a:lnTo>
                  <a:cubicBezTo>
                    <a:pt x="3633" y="53"/>
                    <a:pt x="3626" y="70"/>
                    <a:pt x="3621" y="92"/>
                  </a:cubicBezTo>
                  <a:cubicBezTo>
                    <a:pt x="3565" y="356"/>
                    <a:pt x="3491" y="613"/>
                    <a:pt x="3414" y="872"/>
                  </a:cubicBezTo>
                  <a:cubicBezTo>
                    <a:pt x="3347" y="1098"/>
                    <a:pt x="3275" y="1322"/>
                    <a:pt x="3200" y="1545"/>
                  </a:cubicBezTo>
                  <a:cubicBezTo>
                    <a:pt x="3050" y="1992"/>
                    <a:pt x="2886" y="2434"/>
                    <a:pt x="2720" y="2875"/>
                  </a:cubicBezTo>
                  <a:cubicBezTo>
                    <a:pt x="2581" y="3245"/>
                    <a:pt x="2440" y="3615"/>
                    <a:pt x="2303" y="3986"/>
                  </a:cubicBezTo>
                  <a:cubicBezTo>
                    <a:pt x="2165" y="4363"/>
                    <a:pt x="1904" y="4981"/>
                    <a:pt x="1730" y="5342"/>
                  </a:cubicBezTo>
                  <a:cubicBezTo>
                    <a:pt x="1056" y="6743"/>
                    <a:pt x="426" y="7410"/>
                    <a:pt x="244" y="7615"/>
                  </a:cubicBezTo>
                  <a:cubicBezTo>
                    <a:pt x="182" y="7686"/>
                    <a:pt x="0" y="7798"/>
                    <a:pt x="50" y="7906"/>
                  </a:cubicBezTo>
                  <a:lnTo>
                    <a:pt x="51" y="7907"/>
                  </a:lnTo>
                  <a:lnTo>
                    <a:pt x="53" y="7911"/>
                  </a:lnTo>
                  <a:cubicBezTo>
                    <a:pt x="157" y="8106"/>
                    <a:pt x="808" y="8241"/>
                    <a:pt x="954" y="8241"/>
                  </a:cubicBezTo>
                  <a:cubicBezTo>
                    <a:pt x="1214" y="8243"/>
                    <a:pt x="1424" y="7996"/>
                    <a:pt x="1566" y="7821"/>
                  </a:cubicBezTo>
                  <a:cubicBezTo>
                    <a:pt x="2051" y="7221"/>
                    <a:pt x="2353" y="6493"/>
                    <a:pt x="2652" y="5794"/>
                  </a:cubicBezTo>
                  <a:cubicBezTo>
                    <a:pt x="2891" y="5236"/>
                    <a:pt x="3116" y="4671"/>
                    <a:pt x="3339" y="4106"/>
                  </a:cubicBezTo>
                  <a:cubicBezTo>
                    <a:pt x="3551" y="3568"/>
                    <a:pt x="3791" y="3043"/>
                    <a:pt x="4004" y="2504"/>
                  </a:cubicBezTo>
                  <a:cubicBezTo>
                    <a:pt x="4144" y="2150"/>
                    <a:pt x="4304" y="1804"/>
                    <a:pt x="4431" y="1445"/>
                  </a:cubicBezTo>
                  <a:cubicBezTo>
                    <a:pt x="4502" y="1243"/>
                    <a:pt x="4569" y="1038"/>
                    <a:pt x="4621" y="830"/>
                  </a:cubicBezTo>
                  <a:cubicBezTo>
                    <a:pt x="4657" y="687"/>
                    <a:pt x="4697" y="516"/>
                    <a:pt x="4612" y="373"/>
                  </a:cubicBezTo>
                  <a:close/>
                </a:path>
              </a:pathLst>
            </a:custGeom>
            <a:solidFill>
              <a:srgbClr val="005C84"/>
            </a:solidFill>
            <a:ln>
              <a:noFill/>
            </a:ln>
          </p:spPr>
          <p:txBody>
            <a:bodyPr vert="horz" wrap="square" lIns="91440" tIns="45720" rIns="91440" bIns="45720" numCol="1" anchor="t" anchorCtr="0" compatLnSpc="1">
              <a:prstTxWarp prst="textNoShape">
                <a:avLst/>
              </a:prstTxWarp>
            </a:bodyPr>
            <a:lstStyle/>
            <a:p>
              <a:endParaRPr lang="en-GB"/>
            </a:p>
          </p:txBody>
        </p:sp>
        <p:sp>
          <p:nvSpPr>
            <p:cNvPr id="19" name="Freeform 18">
              <a:extLst>
                <a:ext uri="{FF2B5EF4-FFF2-40B4-BE49-F238E27FC236}">
                  <a16:creationId xmlns:a16="http://schemas.microsoft.com/office/drawing/2014/main" id="{3AEC5862-1C45-423D-ADA0-8047882E9920}"/>
                </a:ext>
              </a:extLst>
            </p:cNvPr>
            <p:cNvSpPr>
              <a:spLocks/>
            </p:cNvSpPr>
            <p:nvPr/>
          </p:nvSpPr>
          <p:spPr bwMode="auto">
            <a:xfrm>
              <a:off x="2897188" y="25469850"/>
              <a:ext cx="15875" cy="7938"/>
            </a:xfrm>
            <a:custGeom>
              <a:avLst/>
              <a:gdLst>
                <a:gd name="T0" fmla="*/ 16 w 453"/>
                <a:gd name="T1" fmla="*/ 246 h 246"/>
                <a:gd name="T2" fmla="*/ 211 w 453"/>
                <a:gd name="T3" fmla="*/ 151 h 246"/>
                <a:gd name="T4" fmla="*/ 428 w 453"/>
                <a:gd name="T5" fmla="*/ 95 h 246"/>
                <a:gd name="T6" fmla="*/ 419 w 453"/>
                <a:gd name="T7" fmla="*/ 41 h 246"/>
                <a:gd name="T8" fmla="*/ 0 w 453"/>
                <a:gd name="T9" fmla="*/ 113 h 246"/>
                <a:gd name="T10" fmla="*/ 16 w 453"/>
                <a:gd name="T11" fmla="*/ 246 h 246"/>
              </a:gdLst>
              <a:ahLst/>
              <a:cxnLst>
                <a:cxn ang="0">
                  <a:pos x="T0" y="T1"/>
                </a:cxn>
                <a:cxn ang="0">
                  <a:pos x="T2" y="T3"/>
                </a:cxn>
                <a:cxn ang="0">
                  <a:pos x="T4" y="T5"/>
                </a:cxn>
                <a:cxn ang="0">
                  <a:pos x="T6" y="T7"/>
                </a:cxn>
                <a:cxn ang="0">
                  <a:pos x="T8" y="T9"/>
                </a:cxn>
                <a:cxn ang="0">
                  <a:pos x="T10" y="T11"/>
                </a:cxn>
              </a:cxnLst>
              <a:rect l="0" t="0" r="r" b="b"/>
              <a:pathLst>
                <a:path w="453" h="246">
                  <a:moveTo>
                    <a:pt x="16" y="246"/>
                  </a:moveTo>
                  <a:cubicBezTo>
                    <a:pt x="72" y="201"/>
                    <a:pt x="137" y="168"/>
                    <a:pt x="211" y="151"/>
                  </a:cubicBezTo>
                  <a:cubicBezTo>
                    <a:pt x="284" y="133"/>
                    <a:pt x="360" y="126"/>
                    <a:pt x="428" y="95"/>
                  </a:cubicBezTo>
                  <a:cubicBezTo>
                    <a:pt x="453" y="85"/>
                    <a:pt x="445" y="49"/>
                    <a:pt x="419" y="41"/>
                  </a:cubicBezTo>
                  <a:cubicBezTo>
                    <a:pt x="283" y="0"/>
                    <a:pt x="114" y="39"/>
                    <a:pt x="0" y="113"/>
                  </a:cubicBezTo>
                  <a:cubicBezTo>
                    <a:pt x="6" y="157"/>
                    <a:pt x="11" y="202"/>
                    <a:pt x="16" y="2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9">
              <a:extLst>
                <a:ext uri="{FF2B5EF4-FFF2-40B4-BE49-F238E27FC236}">
                  <a16:creationId xmlns:a16="http://schemas.microsoft.com/office/drawing/2014/main" id="{2CFB54F0-C5E2-44DB-B3D9-BC3BB3881187}"/>
                </a:ext>
              </a:extLst>
            </p:cNvPr>
            <p:cNvSpPr>
              <a:spLocks/>
            </p:cNvSpPr>
            <p:nvPr/>
          </p:nvSpPr>
          <p:spPr bwMode="auto">
            <a:xfrm>
              <a:off x="2898775" y="25482550"/>
              <a:ext cx="15875" cy="9525"/>
            </a:xfrm>
            <a:custGeom>
              <a:avLst/>
              <a:gdLst>
                <a:gd name="T0" fmla="*/ 14 w 438"/>
                <a:gd name="T1" fmla="*/ 233 h 233"/>
                <a:gd name="T2" fmla="*/ 196 w 438"/>
                <a:gd name="T3" fmla="*/ 149 h 233"/>
                <a:gd name="T4" fmla="*/ 414 w 438"/>
                <a:gd name="T5" fmla="*/ 93 h 233"/>
                <a:gd name="T6" fmla="*/ 405 w 438"/>
                <a:gd name="T7" fmla="*/ 39 h 233"/>
                <a:gd name="T8" fmla="*/ 0 w 438"/>
                <a:gd name="T9" fmla="*/ 102 h 233"/>
                <a:gd name="T10" fmla="*/ 14 w 438"/>
                <a:gd name="T11" fmla="*/ 233 h 233"/>
              </a:gdLst>
              <a:ahLst/>
              <a:cxnLst>
                <a:cxn ang="0">
                  <a:pos x="T0" y="T1"/>
                </a:cxn>
                <a:cxn ang="0">
                  <a:pos x="T2" y="T3"/>
                </a:cxn>
                <a:cxn ang="0">
                  <a:pos x="T4" y="T5"/>
                </a:cxn>
                <a:cxn ang="0">
                  <a:pos x="T6" y="T7"/>
                </a:cxn>
                <a:cxn ang="0">
                  <a:pos x="T8" y="T9"/>
                </a:cxn>
                <a:cxn ang="0">
                  <a:pos x="T10" y="T11"/>
                </a:cxn>
              </a:cxnLst>
              <a:rect l="0" t="0" r="r" b="b"/>
              <a:pathLst>
                <a:path w="438" h="233">
                  <a:moveTo>
                    <a:pt x="14" y="233"/>
                  </a:moveTo>
                  <a:cubicBezTo>
                    <a:pt x="67" y="193"/>
                    <a:pt x="129" y="164"/>
                    <a:pt x="196" y="149"/>
                  </a:cubicBezTo>
                  <a:cubicBezTo>
                    <a:pt x="269" y="131"/>
                    <a:pt x="346" y="124"/>
                    <a:pt x="414" y="93"/>
                  </a:cubicBezTo>
                  <a:cubicBezTo>
                    <a:pt x="438" y="82"/>
                    <a:pt x="430" y="47"/>
                    <a:pt x="405" y="39"/>
                  </a:cubicBezTo>
                  <a:cubicBezTo>
                    <a:pt x="274" y="0"/>
                    <a:pt x="114" y="34"/>
                    <a:pt x="0" y="102"/>
                  </a:cubicBezTo>
                  <a:cubicBezTo>
                    <a:pt x="5" y="146"/>
                    <a:pt x="9" y="190"/>
                    <a:pt x="14" y="2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20">
              <a:extLst>
                <a:ext uri="{FF2B5EF4-FFF2-40B4-BE49-F238E27FC236}">
                  <a16:creationId xmlns:a16="http://schemas.microsoft.com/office/drawing/2014/main" id="{6D273991-44CD-43BA-9AF1-D839ED6E7085}"/>
                </a:ext>
              </a:extLst>
            </p:cNvPr>
            <p:cNvSpPr>
              <a:spLocks/>
            </p:cNvSpPr>
            <p:nvPr/>
          </p:nvSpPr>
          <p:spPr bwMode="auto">
            <a:xfrm>
              <a:off x="2900363" y="25496838"/>
              <a:ext cx="15875" cy="7938"/>
            </a:xfrm>
            <a:custGeom>
              <a:avLst/>
              <a:gdLst>
                <a:gd name="T0" fmla="*/ 15 w 422"/>
                <a:gd name="T1" fmla="*/ 220 h 220"/>
                <a:gd name="T2" fmla="*/ 180 w 422"/>
                <a:gd name="T3" fmla="*/ 147 h 220"/>
                <a:gd name="T4" fmla="*/ 397 w 422"/>
                <a:gd name="T5" fmla="*/ 92 h 220"/>
                <a:gd name="T6" fmla="*/ 388 w 422"/>
                <a:gd name="T7" fmla="*/ 37 h 220"/>
                <a:gd name="T8" fmla="*/ 0 w 422"/>
                <a:gd name="T9" fmla="*/ 91 h 220"/>
                <a:gd name="T10" fmla="*/ 15 w 422"/>
                <a:gd name="T11" fmla="*/ 220 h 220"/>
              </a:gdLst>
              <a:ahLst/>
              <a:cxnLst>
                <a:cxn ang="0">
                  <a:pos x="T0" y="T1"/>
                </a:cxn>
                <a:cxn ang="0">
                  <a:pos x="T2" y="T3"/>
                </a:cxn>
                <a:cxn ang="0">
                  <a:pos x="T4" y="T5"/>
                </a:cxn>
                <a:cxn ang="0">
                  <a:pos x="T6" y="T7"/>
                </a:cxn>
                <a:cxn ang="0">
                  <a:pos x="T8" y="T9"/>
                </a:cxn>
                <a:cxn ang="0">
                  <a:pos x="T10" y="T11"/>
                </a:cxn>
              </a:cxnLst>
              <a:rect l="0" t="0" r="r" b="b"/>
              <a:pathLst>
                <a:path w="422" h="220">
                  <a:moveTo>
                    <a:pt x="15" y="220"/>
                  </a:moveTo>
                  <a:cubicBezTo>
                    <a:pt x="64" y="186"/>
                    <a:pt x="119" y="162"/>
                    <a:pt x="180" y="147"/>
                  </a:cubicBezTo>
                  <a:cubicBezTo>
                    <a:pt x="253" y="130"/>
                    <a:pt x="330" y="123"/>
                    <a:pt x="397" y="92"/>
                  </a:cubicBezTo>
                  <a:cubicBezTo>
                    <a:pt x="422" y="81"/>
                    <a:pt x="414" y="45"/>
                    <a:pt x="388" y="37"/>
                  </a:cubicBezTo>
                  <a:cubicBezTo>
                    <a:pt x="264" y="0"/>
                    <a:pt x="113" y="30"/>
                    <a:pt x="0" y="91"/>
                  </a:cubicBezTo>
                  <a:cubicBezTo>
                    <a:pt x="5" y="134"/>
                    <a:pt x="10" y="177"/>
                    <a:pt x="15" y="2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21">
              <a:extLst>
                <a:ext uri="{FF2B5EF4-FFF2-40B4-BE49-F238E27FC236}">
                  <a16:creationId xmlns:a16="http://schemas.microsoft.com/office/drawing/2014/main" id="{D9C2E83E-F5DD-42E7-A3A1-6B7976876CCC}"/>
                </a:ext>
              </a:extLst>
            </p:cNvPr>
            <p:cNvSpPr>
              <a:spLocks/>
            </p:cNvSpPr>
            <p:nvPr/>
          </p:nvSpPr>
          <p:spPr bwMode="auto">
            <a:xfrm>
              <a:off x="2901950" y="25511125"/>
              <a:ext cx="14288" cy="7938"/>
            </a:xfrm>
            <a:custGeom>
              <a:avLst/>
              <a:gdLst>
                <a:gd name="T0" fmla="*/ 14 w 406"/>
                <a:gd name="T1" fmla="*/ 208 h 208"/>
                <a:gd name="T2" fmla="*/ 164 w 406"/>
                <a:gd name="T3" fmla="*/ 145 h 208"/>
                <a:gd name="T4" fmla="*/ 382 w 406"/>
                <a:gd name="T5" fmla="*/ 90 h 208"/>
                <a:gd name="T6" fmla="*/ 373 w 406"/>
                <a:gd name="T7" fmla="*/ 35 h 208"/>
                <a:gd name="T8" fmla="*/ 0 w 406"/>
                <a:gd name="T9" fmla="*/ 80 h 208"/>
                <a:gd name="T10" fmla="*/ 14 w 406"/>
                <a:gd name="T11" fmla="*/ 208 h 208"/>
              </a:gdLst>
              <a:ahLst/>
              <a:cxnLst>
                <a:cxn ang="0">
                  <a:pos x="T0" y="T1"/>
                </a:cxn>
                <a:cxn ang="0">
                  <a:pos x="T2" y="T3"/>
                </a:cxn>
                <a:cxn ang="0">
                  <a:pos x="T4" y="T5"/>
                </a:cxn>
                <a:cxn ang="0">
                  <a:pos x="T6" y="T7"/>
                </a:cxn>
                <a:cxn ang="0">
                  <a:pos x="T8" y="T9"/>
                </a:cxn>
                <a:cxn ang="0">
                  <a:pos x="T10" y="T11"/>
                </a:cxn>
              </a:cxnLst>
              <a:rect l="0" t="0" r="r" b="b"/>
              <a:pathLst>
                <a:path w="406" h="208">
                  <a:moveTo>
                    <a:pt x="14" y="208"/>
                  </a:moveTo>
                  <a:cubicBezTo>
                    <a:pt x="60" y="179"/>
                    <a:pt x="110" y="158"/>
                    <a:pt x="164" y="145"/>
                  </a:cubicBezTo>
                  <a:cubicBezTo>
                    <a:pt x="237" y="127"/>
                    <a:pt x="314" y="121"/>
                    <a:pt x="382" y="90"/>
                  </a:cubicBezTo>
                  <a:cubicBezTo>
                    <a:pt x="406" y="79"/>
                    <a:pt x="399" y="43"/>
                    <a:pt x="373" y="35"/>
                  </a:cubicBezTo>
                  <a:cubicBezTo>
                    <a:pt x="255" y="0"/>
                    <a:pt x="112" y="25"/>
                    <a:pt x="0" y="80"/>
                  </a:cubicBezTo>
                  <a:lnTo>
                    <a:pt x="14" y="2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22">
              <a:extLst>
                <a:ext uri="{FF2B5EF4-FFF2-40B4-BE49-F238E27FC236}">
                  <a16:creationId xmlns:a16="http://schemas.microsoft.com/office/drawing/2014/main" id="{280A4B29-5FB2-4385-BC97-EBFE1F1702E0}"/>
                </a:ext>
              </a:extLst>
            </p:cNvPr>
            <p:cNvSpPr>
              <a:spLocks/>
            </p:cNvSpPr>
            <p:nvPr/>
          </p:nvSpPr>
          <p:spPr bwMode="auto">
            <a:xfrm>
              <a:off x="2903538" y="25525413"/>
              <a:ext cx="14288" cy="6350"/>
            </a:xfrm>
            <a:custGeom>
              <a:avLst/>
              <a:gdLst>
                <a:gd name="T0" fmla="*/ 16 w 389"/>
                <a:gd name="T1" fmla="*/ 194 h 194"/>
                <a:gd name="T2" fmla="*/ 147 w 389"/>
                <a:gd name="T3" fmla="*/ 143 h 194"/>
                <a:gd name="T4" fmla="*/ 364 w 389"/>
                <a:gd name="T5" fmla="*/ 88 h 194"/>
                <a:gd name="T6" fmla="*/ 355 w 389"/>
                <a:gd name="T7" fmla="*/ 33 h 194"/>
                <a:gd name="T8" fmla="*/ 0 w 389"/>
                <a:gd name="T9" fmla="*/ 70 h 194"/>
                <a:gd name="T10" fmla="*/ 16 w 389"/>
                <a:gd name="T11" fmla="*/ 194 h 194"/>
              </a:gdLst>
              <a:ahLst/>
              <a:cxnLst>
                <a:cxn ang="0">
                  <a:pos x="T0" y="T1"/>
                </a:cxn>
                <a:cxn ang="0">
                  <a:pos x="T2" y="T3"/>
                </a:cxn>
                <a:cxn ang="0">
                  <a:pos x="T4" y="T5"/>
                </a:cxn>
                <a:cxn ang="0">
                  <a:pos x="T6" y="T7"/>
                </a:cxn>
                <a:cxn ang="0">
                  <a:pos x="T8" y="T9"/>
                </a:cxn>
                <a:cxn ang="0">
                  <a:pos x="T10" y="T11"/>
                </a:cxn>
              </a:cxnLst>
              <a:rect l="0" t="0" r="r" b="b"/>
              <a:pathLst>
                <a:path w="389" h="194">
                  <a:moveTo>
                    <a:pt x="16" y="194"/>
                  </a:moveTo>
                  <a:cubicBezTo>
                    <a:pt x="56" y="171"/>
                    <a:pt x="100" y="154"/>
                    <a:pt x="147" y="143"/>
                  </a:cubicBezTo>
                  <a:cubicBezTo>
                    <a:pt x="220" y="125"/>
                    <a:pt x="297" y="118"/>
                    <a:pt x="364" y="88"/>
                  </a:cubicBezTo>
                  <a:cubicBezTo>
                    <a:pt x="389" y="77"/>
                    <a:pt x="381" y="40"/>
                    <a:pt x="355" y="33"/>
                  </a:cubicBezTo>
                  <a:cubicBezTo>
                    <a:pt x="242" y="0"/>
                    <a:pt x="108" y="20"/>
                    <a:pt x="0" y="70"/>
                  </a:cubicBezTo>
                  <a:cubicBezTo>
                    <a:pt x="5" y="111"/>
                    <a:pt x="10" y="153"/>
                    <a:pt x="16"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23">
              <a:extLst>
                <a:ext uri="{FF2B5EF4-FFF2-40B4-BE49-F238E27FC236}">
                  <a16:creationId xmlns:a16="http://schemas.microsoft.com/office/drawing/2014/main" id="{E4CE3179-92D4-4E47-82C4-31C418D6388D}"/>
                </a:ext>
              </a:extLst>
            </p:cNvPr>
            <p:cNvSpPr>
              <a:spLocks/>
            </p:cNvSpPr>
            <p:nvPr/>
          </p:nvSpPr>
          <p:spPr bwMode="auto">
            <a:xfrm>
              <a:off x="2905125" y="25538113"/>
              <a:ext cx="12700" cy="6350"/>
            </a:xfrm>
            <a:custGeom>
              <a:avLst/>
              <a:gdLst>
                <a:gd name="T0" fmla="*/ 17 w 365"/>
                <a:gd name="T1" fmla="*/ 179 h 179"/>
                <a:gd name="T2" fmla="*/ 123 w 365"/>
                <a:gd name="T3" fmla="*/ 141 h 179"/>
                <a:gd name="T4" fmla="*/ 340 w 365"/>
                <a:gd name="T5" fmla="*/ 85 h 179"/>
                <a:gd name="T6" fmla="*/ 332 w 365"/>
                <a:gd name="T7" fmla="*/ 31 h 179"/>
                <a:gd name="T8" fmla="*/ 0 w 365"/>
                <a:gd name="T9" fmla="*/ 57 h 179"/>
                <a:gd name="T10" fmla="*/ 17 w 365"/>
                <a:gd name="T11" fmla="*/ 179 h 179"/>
              </a:gdLst>
              <a:ahLst/>
              <a:cxnLst>
                <a:cxn ang="0">
                  <a:pos x="T0" y="T1"/>
                </a:cxn>
                <a:cxn ang="0">
                  <a:pos x="T2" y="T3"/>
                </a:cxn>
                <a:cxn ang="0">
                  <a:pos x="T4" y="T5"/>
                </a:cxn>
                <a:cxn ang="0">
                  <a:pos x="T6" y="T7"/>
                </a:cxn>
                <a:cxn ang="0">
                  <a:pos x="T8" y="T9"/>
                </a:cxn>
                <a:cxn ang="0">
                  <a:pos x="T10" y="T11"/>
                </a:cxn>
              </a:cxnLst>
              <a:rect l="0" t="0" r="r" b="b"/>
              <a:pathLst>
                <a:path w="365" h="179">
                  <a:moveTo>
                    <a:pt x="17" y="179"/>
                  </a:moveTo>
                  <a:cubicBezTo>
                    <a:pt x="50" y="162"/>
                    <a:pt x="85" y="149"/>
                    <a:pt x="123" y="141"/>
                  </a:cubicBezTo>
                  <a:cubicBezTo>
                    <a:pt x="196" y="123"/>
                    <a:pt x="273" y="116"/>
                    <a:pt x="340" y="85"/>
                  </a:cubicBezTo>
                  <a:cubicBezTo>
                    <a:pt x="365" y="75"/>
                    <a:pt x="357" y="38"/>
                    <a:pt x="332" y="31"/>
                  </a:cubicBezTo>
                  <a:cubicBezTo>
                    <a:pt x="227" y="0"/>
                    <a:pt x="103" y="15"/>
                    <a:pt x="0" y="57"/>
                  </a:cubicBezTo>
                  <a:cubicBezTo>
                    <a:pt x="6" y="98"/>
                    <a:pt x="11" y="139"/>
                    <a:pt x="17"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24">
              <a:extLst>
                <a:ext uri="{FF2B5EF4-FFF2-40B4-BE49-F238E27FC236}">
                  <a16:creationId xmlns:a16="http://schemas.microsoft.com/office/drawing/2014/main" id="{FCFF0B90-10D3-4196-AB52-ABC41FD06D03}"/>
                </a:ext>
              </a:extLst>
            </p:cNvPr>
            <p:cNvSpPr>
              <a:spLocks/>
            </p:cNvSpPr>
            <p:nvPr/>
          </p:nvSpPr>
          <p:spPr bwMode="auto">
            <a:xfrm>
              <a:off x="2344738" y="24838025"/>
              <a:ext cx="619125" cy="336550"/>
            </a:xfrm>
            <a:custGeom>
              <a:avLst/>
              <a:gdLst>
                <a:gd name="T0" fmla="*/ 0 w 17358"/>
                <a:gd name="T1" fmla="*/ 5759 h 9448"/>
                <a:gd name="T2" fmla="*/ 868 w 17358"/>
                <a:gd name="T3" fmla="*/ 4313 h 9448"/>
                <a:gd name="T4" fmla="*/ 6705 w 17358"/>
                <a:gd name="T5" fmla="*/ 2078 h 9448"/>
                <a:gd name="T6" fmla="*/ 9887 w 17358"/>
                <a:gd name="T7" fmla="*/ 1447 h 9448"/>
                <a:gd name="T8" fmla="*/ 11490 w 17358"/>
                <a:gd name="T9" fmla="*/ 1026 h 9448"/>
                <a:gd name="T10" fmla="*/ 16381 w 17358"/>
                <a:gd name="T11" fmla="*/ 921 h 9448"/>
                <a:gd name="T12" fmla="*/ 14461 w 17358"/>
                <a:gd name="T13" fmla="*/ 6127 h 9448"/>
                <a:gd name="T14" fmla="*/ 8099 w 17358"/>
                <a:gd name="T15" fmla="*/ 9151 h 9448"/>
                <a:gd name="T16" fmla="*/ 0 w 17358"/>
                <a:gd name="T17" fmla="*/ 5759 h 9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58" h="9448">
                  <a:moveTo>
                    <a:pt x="0" y="5759"/>
                  </a:moveTo>
                  <a:cubicBezTo>
                    <a:pt x="140" y="5398"/>
                    <a:pt x="396" y="4849"/>
                    <a:pt x="868" y="4313"/>
                  </a:cubicBezTo>
                  <a:cubicBezTo>
                    <a:pt x="2067" y="2950"/>
                    <a:pt x="3816" y="2621"/>
                    <a:pt x="6705" y="2078"/>
                  </a:cubicBezTo>
                  <a:cubicBezTo>
                    <a:pt x="7623" y="1906"/>
                    <a:pt x="8429" y="1799"/>
                    <a:pt x="9887" y="1447"/>
                  </a:cubicBezTo>
                  <a:cubicBezTo>
                    <a:pt x="10778" y="1232"/>
                    <a:pt x="10950" y="1157"/>
                    <a:pt x="11490" y="1026"/>
                  </a:cubicBezTo>
                  <a:cubicBezTo>
                    <a:pt x="13103" y="637"/>
                    <a:pt x="15656" y="0"/>
                    <a:pt x="16381" y="921"/>
                  </a:cubicBezTo>
                  <a:cubicBezTo>
                    <a:pt x="17358" y="2163"/>
                    <a:pt x="15591" y="4872"/>
                    <a:pt x="14461" y="6127"/>
                  </a:cubicBezTo>
                  <a:cubicBezTo>
                    <a:pt x="12012" y="8849"/>
                    <a:pt x="8596" y="9119"/>
                    <a:pt x="8099" y="9151"/>
                  </a:cubicBezTo>
                  <a:cubicBezTo>
                    <a:pt x="3506" y="9448"/>
                    <a:pt x="441" y="6237"/>
                    <a:pt x="0" y="575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25">
              <a:extLst>
                <a:ext uri="{FF2B5EF4-FFF2-40B4-BE49-F238E27FC236}">
                  <a16:creationId xmlns:a16="http://schemas.microsoft.com/office/drawing/2014/main" id="{934FA249-17C9-486D-8565-428C2F63A1DF}"/>
                </a:ext>
              </a:extLst>
            </p:cNvPr>
            <p:cNvSpPr>
              <a:spLocks/>
            </p:cNvSpPr>
            <p:nvPr/>
          </p:nvSpPr>
          <p:spPr bwMode="auto">
            <a:xfrm>
              <a:off x="2320925" y="24961850"/>
              <a:ext cx="627063" cy="474663"/>
            </a:xfrm>
            <a:custGeom>
              <a:avLst/>
              <a:gdLst>
                <a:gd name="T0" fmla="*/ 4769 w 17598"/>
                <a:gd name="T1" fmla="*/ 865 h 13360"/>
                <a:gd name="T2" fmla="*/ 17598 w 17598"/>
                <a:gd name="T3" fmla="*/ 9903 h 13360"/>
                <a:gd name="T4" fmla="*/ 15443 w 17598"/>
                <a:gd name="T5" fmla="*/ 13360 h 13360"/>
                <a:gd name="T6" fmla="*/ 1681 w 17598"/>
                <a:gd name="T7" fmla="*/ 5819 h 13360"/>
                <a:gd name="T8" fmla="*/ 885 w 17598"/>
                <a:gd name="T9" fmla="*/ 1883 h 13360"/>
                <a:gd name="T10" fmla="*/ 885 w 17598"/>
                <a:gd name="T11" fmla="*/ 1883 h 13360"/>
                <a:gd name="T12" fmla="*/ 4769 w 17598"/>
                <a:gd name="T13" fmla="*/ 865 h 13360"/>
              </a:gdLst>
              <a:ahLst/>
              <a:cxnLst>
                <a:cxn ang="0">
                  <a:pos x="T0" y="T1"/>
                </a:cxn>
                <a:cxn ang="0">
                  <a:pos x="T2" y="T3"/>
                </a:cxn>
                <a:cxn ang="0">
                  <a:pos x="T4" y="T5"/>
                </a:cxn>
                <a:cxn ang="0">
                  <a:pos x="T6" y="T7"/>
                </a:cxn>
                <a:cxn ang="0">
                  <a:pos x="T8" y="T9"/>
                </a:cxn>
                <a:cxn ang="0">
                  <a:pos x="T10" y="T11"/>
                </a:cxn>
                <a:cxn ang="0">
                  <a:pos x="T12" y="T13"/>
                </a:cxn>
              </a:cxnLst>
              <a:rect l="0" t="0" r="r" b="b"/>
              <a:pathLst>
                <a:path w="17598" h="13360">
                  <a:moveTo>
                    <a:pt x="4769" y="865"/>
                  </a:moveTo>
                  <a:lnTo>
                    <a:pt x="17598" y="9903"/>
                  </a:lnTo>
                  <a:lnTo>
                    <a:pt x="15443" y="13360"/>
                  </a:lnTo>
                  <a:lnTo>
                    <a:pt x="1681" y="5819"/>
                  </a:lnTo>
                  <a:cubicBezTo>
                    <a:pt x="363" y="5097"/>
                    <a:pt x="0" y="3302"/>
                    <a:pt x="885" y="1883"/>
                  </a:cubicBezTo>
                  <a:lnTo>
                    <a:pt x="885" y="1883"/>
                  </a:lnTo>
                  <a:cubicBezTo>
                    <a:pt x="1770" y="464"/>
                    <a:pt x="3541" y="0"/>
                    <a:pt x="4769" y="86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26">
              <a:extLst>
                <a:ext uri="{FF2B5EF4-FFF2-40B4-BE49-F238E27FC236}">
                  <a16:creationId xmlns:a16="http://schemas.microsoft.com/office/drawing/2014/main" id="{A984E89A-B804-4981-8392-715BC545AA91}"/>
                </a:ext>
              </a:extLst>
            </p:cNvPr>
            <p:cNvSpPr>
              <a:spLocks/>
            </p:cNvSpPr>
            <p:nvPr/>
          </p:nvSpPr>
          <p:spPr bwMode="auto">
            <a:xfrm>
              <a:off x="2430463" y="25047575"/>
              <a:ext cx="358775" cy="706438"/>
            </a:xfrm>
            <a:custGeom>
              <a:avLst/>
              <a:gdLst>
                <a:gd name="T0" fmla="*/ 1914 w 10072"/>
                <a:gd name="T1" fmla="*/ 12897 h 19870"/>
                <a:gd name="T2" fmla="*/ 533 w 10072"/>
                <a:gd name="T3" fmla="*/ 18313 h 19870"/>
                <a:gd name="T4" fmla="*/ 308 w 10072"/>
                <a:gd name="T5" fmla="*/ 19613 h 19870"/>
                <a:gd name="T6" fmla="*/ 417 w 10072"/>
                <a:gd name="T7" fmla="*/ 19591 h 19870"/>
                <a:gd name="T8" fmla="*/ 1258 w 10072"/>
                <a:gd name="T9" fmla="*/ 19376 h 19870"/>
                <a:gd name="T10" fmla="*/ 2365 w 10072"/>
                <a:gd name="T11" fmla="*/ 19834 h 19870"/>
                <a:gd name="T12" fmla="*/ 2517 w 10072"/>
                <a:gd name="T13" fmla="*/ 19845 h 19870"/>
                <a:gd name="T14" fmla="*/ 2601 w 10072"/>
                <a:gd name="T15" fmla="*/ 19721 h 19870"/>
                <a:gd name="T16" fmla="*/ 4114 w 10072"/>
                <a:gd name="T17" fmla="*/ 16184 h 19870"/>
                <a:gd name="T18" fmla="*/ 9648 w 10072"/>
                <a:gd name="T19" fmla="*/ 3221 h 19870"/>
                <a:gd name="T20" fmla="*/ 10070 w 10072"/>
                <a:gd name="T21" fmla="*/ 1589 h 19870"/>
                <a:gd name="T22" fmla="*/ 9309 w 10072"/>
                <a:gd name="T23" fmla="*/ 171 h 19870"/>
                <a:gd name="T24" fmla="*/ 8164 w 10072"/>
                <a:gd name="T25" fmla="*/ 138 h 19870"/>
                <a:gd name="T26" fmla="*/ 5994 w 10072"/>
                <a:gd name="T27" fmla="*/ 2073 h 19870"/>
                <a:gd name="T28" fmla="*/ 3344 w 10072"/>
                <a:gd name="T29" fmla="*/ 7427 h 19870"/>
                <a:gd name="T30" fmla="*/ 1914 w 10072"/>
                <a:gd name="T31" fmla="*/ 12897 h 19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72" h="19870">
                  <a:moveTo>
                    <a:pt x="1914" y="12897"/>
                  </a:moveTo>
                  <a:cubicBezTo>
                    <a:pt x="1506" y="14717"/>
                    <a:pt x="1103" y="16538"/>
                    <a:pt x="533" y="18313"/>
                  </a:cubicBezTo>
                  <a:cubicBezTo>
                    <a:pt x="481" y="18475"/>
                    <a:pt x="0" y="19549"/>
                    <a:pt x="308" y="19613"/>
                  </a:cubicBezTo>
                  <a:cubicBezTo>
                    <a:pt x="344" y="19621"/>
                    <a:pt x="382" y="19606"/>
                    <a:pt x="417" y="19591"/>
                  </a:cubicBezTo>
                  <a:cubicBezTo>
                    <a:pt x="721" y="19465"/>
                    <a:pt x="962" y="19226"/>
                    <a:pt x="1258" y="19376"/>
                  </a:cubicBezTo>
                  <a:cubicBezTo>
                    <a:pt x="1613" y="19557"/>
                    <a:pt x="1989" y="19693"/>
                    <a:pt x="2365" y="19834"/>
                  </a:cubicBezTo>
                  <a:cubicBezTo>
                    <a:pt x="2414" y="19852"/>
                    <a:pt x="2469" y="19870"/>
                    <a:pt x="2517" y="19845"/>
                  </a:cubicBezTo>
                  <a:cubicBezTo>
                    <a:pt x="2561" y="19822"/>
                    <a:pt x="2583" y="19769"/>
                    <a:pt x="2601" y="19721"/>
                  </a:cubicBezTo>
                  <a:cubicBezTo>
                    <a:pt x="3042" y="18516"/>
                    <a:pt x="3582" y="17357"/>
                    <a:pt x="4114" y="16184"/>
                  </a:cubicBezTo>
                  <a:cubicBezTo>
                    <a:pt x="6062" y="11887"/>
                    <a:pt x="7903" y="7619"/>
                    <a:pt x="9648" y="3221"/>
                  </a:cubicBezTo>
                  <a:cubicBezTo>
                    <a:pt x="9856" y="2696"/>
                    <a:pt x="10068" y="2154"/>
                    <a:pt x="10070" y="1589"/>
                  </a:cubicBezTo>
                  <a:cubicBezTo>
                    <a:pt x="10072" y="1023"/>
                    <a:pt x="9817" y="419"/>
                    <a:pt x="9309" y="171"/>
                  </a:cubicBezTo>
                  <a:cubicBezTo>
                    <a:pt x="8957" y="0"/>
                    <a:pt x="8537" y="22"/>
                    <a:pt x="8164" y="138"/>
                  </a:cubicBezTo>
                  <a:cubicBezTo>
                    <a:pt x="7220" y="432"/>
                    <a:pt x="6549" y="1255"/>
                    <a:pt x="5994" y="2073"/>
                  </a:cubicBezTo>
                  <a:cubicBezTo>
                    <a:pt x="4871" y="3725"/>
                    <a:pt x="3979" y="5533"/>
                    <a:pt x="3344" y="7427"/>
                  </a:cubicBezTo>
                  <a:cubicBezTo>
                    <a:pt x="2745" y="9213"/>
                    <a:pt x="2327" y="11054"/>
                    <a:pt x="1914" y="12897"/>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27">
              <a:extLst>
                <a:ext uri="{FF2B5EF4-FFF2-40B4-BE49-F238E27FC236}">
                  <a16:creationId xmlns:a16="http://schemas.microsoft.com/office/drawing/2014/main" id="{808E39D6-A7AF-4B56-AFAC-737CFD4300D1}"/>
                </a:ext>
              </a:extLst>
            </p:cNvPr>
            <p:cNvSpPr>
              <a:spLocks/>
            </p:cNvSpPr>
            <p:nvPr/>
          </p:nvSpPr>
          <p:spPr bwMode="auto">
            <a:xfrm>
              <a:off x="2392363" y="25700038"/>
              <a:ext cx="146050" cy="139700"/>
            </a:xfrm>
            <a:custGeom>
              <a:avLst/>
              <a:gdLst>
                <a:gd name="T0" fmla="*/ 4025 w 4056"/>
                <a:gd name="T1" fmla="*/ 1336 h 3957"/>
                <a:gd name="T2" fmla="*/ 3847 w 4056"/>
                <a:gd name="T3" fmla="*/ 875 h 3957"/>
                <a:gd name="T4" fmla="*/ 3624 w 4056"/>
                <a:gd name="T5" fmla="*/ 681 h 3957"/>
                <a:gd name="T6" fmla="*/ 2852 w 4056"/>
                <a:gd name="T7" fmla="*/ 187 h 3957"/>
                <a:gd name="T8" fmla="*/ 1507 w 4056"/>
                <a:gd name="T9" fmla="*/ 182 h 3957"/>
                <a:gd name="T10" fmla="*/ 1507 w 4056"/>
                <a:gd name="T11" fmla="*/ 182 h 3957"/>
                <a:gd name="T12" fmla="*/ 1432 w 4056"/>
                <a:gd name="T13" fmla="*/ 217 h 3957"/>
                <a:gd name="T14" fmla="*/ 1077 w 4056"/>
                <a:gd name="T15" fmla="*/ 589 h 3957"/>
                <a:gd name="T16" fmla="*/ 1042 w 4056"/>
                <a:gd name="T17" fmla="*/ 949 h 3957"/>
                <a:gd name="T18" fmla="*/ 930 w 4056"/>
                <a:gd name="T19" fmla="*/ 1453 h 3957"/>
                <a:gd name="T20" fmla="*/ 39 w 4056"/>
                <a:gd name="T21" fmla="*/ 2668 h 3957"/>
                <a:gd name="T22" fmla="*/ 0 w 4056"/>
                <a:gd name="T23" fmla="*/ 2702 h 3957"/>
                <a:gd name="T24" fmla="*/ 76 w 4056"/>
                <a:gd name="T25" fmla="*/ 2794 h 3957"/>
                <a:gd name="T26" fmla="*/ 514 w 4056"/>
                <a:gd name="T27" fmla="*/ 2958 h 3957"/>
                <a:gd name="T28" fmla="*/ 999 w 4056"/>
                <a:gd name="T29" fmla="*/ 3103 h 3957"/>
                <a:gd name="T30" fmla="*/ 1954 w 4056"/>
                <a:gd name="T31" fmla="*/ 3374 h 3957"/>
                <a:gd name="T32" fmla="*/ 2822 w 4056"/>
                <a:gd name="T33" fmla="*/ 3592 h 3957"/>
                <a:gd name="T34" fmla="*/ 3719 w 4056"/>
                <a:gd name="T35" fmla="*/ 3936 h 3957"/>
                <a:gd name="T36" fmla="*/ 3874 w 4056"/>
                <a:gd name="T37" fmla="*/ 3913 h 3957"/>
                <a:gd name="T38" fmla="*/ 3920 w 4056"/>
                <a:gd name="T39" fmla="*/ 3927 h 3957"/>
                <a:gd name="T40" fmla="*/ 3917 w 4056"/>
                <a:gd name="T41" fmla="*/ 3894 h 3957"/>
                <a:gd name="T42" fmla="*/ 3793 w 4056"/>
                <a:gd name="T43" fmla="*/ 1946 h 3957"/>
                <a:gd name="T44" fmla="*/ 4025 w 4056"/>
                <a:gd name="T45" fmla="*/ 1336 h 3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56" h="3957">
                  <a:moveTo>
                    <a:pt x="4025" y="1336"/>
                  </a:moveTo>
                  <a:cubicBezTo>
                    <a:pt x="4056" y="1163"/>
                    <a:pt x="3970" y="1007"/>
                    <a:pt x="3847" y="875"/>
                  </a:cubicBezTo>
                  <a:cubicBezTo>
                    <a:pt x="3780" y="803"/>
                    <a:pt x="3701" y="737"/>
                    <a:pt x="3624" y="681"/>
                  </a:cubicBezTo>
                  <a:cubicBezTo>
                    <a:pt x="3393" y="507"/>
                    <a:pt x="3120" y="298"/>
                    <a:pt x="2852" y="187"/>
                  </a:cubicBezTo>
                  <a:cubicBezTo>
                    <a:pt x="2411" y="5"/>
                    <a:pt x="1915" y="0"/>
                    <a:pt x="1507" y="182"/>
                  </a:cubicBezTo>
                  <a:lnTo>
                    <a:pt x="1507" y="182"/>
                  </a:lnTo>
                  <a:cubicBezTo>
                    <a:pt x="1482" y="193"/>
                    <a:pt x="1457" y="205"/>
                    <a:pt x="1432" y="217"/>
                  </a:cubicBezTo>
                  <a:cubicBezTo>
                    <a:pt x="1264" y="304"/>
                    <a:pt x="1126" y="414"/>
                    <a:pt x="1077" y="589"/>
                  </a:cubicBezTo>
                  <a:cubicBezTo>
                    <a:pt x="1044" y="705"/>
                    <a:pt x="1053" y="830"/>
                    <a:pt x="1042" y="949"/>
                  </a:cubicBezTo>
                  <a:cubicBezTo>
                    <a:pt x="1025" y="1121"/>
                    <a:pt x="984" y="1290"/>
                    <a:pt x="930" y="1453"/>
                  </a:cubicBezTo>
                  <a:cubicBezTo>
                    <a:pt x="791" y="1873"/>
                    <a:pt x="493" y="2266"/>
                    <a:pt x="39" y="2668"/>
                  </a:cubicBezTo>
                  <a:cubicBezTo>
                    <a:pt x="26" y="2679"/>
                    <a:pt x="13" y="2691"/>
                    <a:pt x="0" y="2702"/>
                  </a:cubicBezTo>
                  <a:cubicBezTo>
                    <a:pt x="15" y="2744"/>
                    <a:pt x="6" y="2783"/>
                    <a:pt x="76" y="2794"/>
                  </a:cubicBezTo>
                  <a:cubicBezTo>
                    <a:pt x="223" y="2817"/>
                    <a:pt x="364" y="2921"/>
                    <a:pt x="514" y="2958"/>
                  </a:cubicBezTo>
                  <a:cubicBezTo>
                    <a:pt x="679" y="2999"/>
                    <a:pt x="837" y="3049"/>
                    <a:pt x="999" y="3103"/>
                  </a:cubicBezTo>
                  <a:cubicBezTo>
                    <a:pt x="1314" y="3210"/>
                    <a:pt x="1629" y="3301"/>
                    <a:pt x="1954" y="3374"/>
                  </a:cubicBezTo>
                  <a:cubicBezTo>
                    <a:pt x="2242" y="3440"/>
                    <a:pt x="2554" y="3476"/>
                    <a:pt x="2822" y="3592"/>
                  </a:cubicBezTo>
                  <a:cubicBezTo>
                    <a:pt x="3122" y="3721"/>
                    <a:pt x="3398" y="3856"/>
                    <a:pt x="3719" y="3936"/>
                  </a:cubicBezTo>
                  <a:cubicBezTo>
                    <a:pt x="3775" y="3950"/>
                    <a:pt x="3849" y="3957"/>
                    <a:pt x="3874" y="3913"/>
                  </a:cubicBezTo>
                  <a:cubicBezTo>
                    <a:pt x="3885" y="3894"/>
                    <a:pt x="3922" y="3949"/>
                    <a:pt x="3920" y="3927"/>
                  </a:cubicBezTo>
                  <a:cubicBezTo>
                    <a:pt x="3919" y="3917"/>
                    <a:pt x="3918" y="3906"/>
                    <a:pt x="3917" y="3894"/>
                  </a:cubicBezTo>
                  <a:cubicBezTo>
                    <a:pt x="3862" y="3286"/>
                    <a:pt x="3675" y="2534"/>
                    <a:pt x="3793" y="1946"/>
                  </a:cubicBezTo>
                  <a:cubicBezTo>
                    <a:pt x="3835" y="1730"/>
                    <a:pt x="3986" y="1552"/>
                    <a:pt x="4025" y="1336"/>
                  </a:cubicBezTo>
                  <a:close/>
                </a:path>
              </a:pathLst>
            </a:custGeom>
            <a:solidFill>
              <a:srgbClr val="002E3B"/>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28">
              <a:extLst>
                <a:ext uri="{FF2B5EF4-FFF2-40B4-BE49-F238E27FC236}">
                  <a16:creationId xmlns:a16="http://schemas.microsoft.com/office/drawing/2014/main" id="{F508D343-57B7-4868-8EDC-CEF56DEF3EB1}"/>
                </a:ext>
              </a:extLst>
            </p:cNvPr>
            <p:cNvSpPr>
              <a:spLocks/>
            </p:cNvSpPr>
            <p:nvPr/>
          </p:nvSpPr>
          <p:spPr bwMode="auto">
            <a:xfrm>
              <a:off x="2368550" y="25825450"/>
              <a:ext cx="152400" cy="52388"/>
            </a:xfrm>
            <a:custGeom>
              <a:avLst/>
              <a:gdLst>
                <a:gd name="T0" fmla="*/ 4264 w 4264"/>
                <a:gd name="T1" fmla="*/ 1453 h 1483"/>
                <a:gd name="T2" fmla="*/ 2390 w 4264"/>
                <a:gd name="T3" fmla="*/ 1006 h 1483"/>
                <a:gd name="T4" fmla="*/ 176 w 4264"/>
                <a:gd name="T5" fmla="*/ 246 h 1483"/>
                <a:gd name="T6" fmla="*/ 2480 w 4264"/>
                <a:gd name="T7" fmla="*/ 0 h 1483"/>
                <a:gd name="T8" fmla="*/ 4083 w 4264"/>
                <a:gd name="T9" fmla="*/ 703 h 1483"/>
                <a:gd name="T10" fmla="*/ 4264 w 4264"/>
                <a:gd name="T11" fmla="*/ 1453 h 1483"/>
              </a:gdLst>
              <a:ahLst/>
              <a:cxnLst>
                <a:cxn ang="0">
                  <a:pos x="T0" y="T1"/>
                </a:cxn>
                <a:cxn ang="0">
                  <a:pos x="T2" y="T3"/>
                </a:cxn>
                <a:cxn ang="0">
                  <a:pos x="T4" y="T5"/>
                </a:cxn>
                <a:cxn ang="0">
                  <a:pos x="T6" y="T7"/>
                </a:cxn>
                <a:cxn ang="0">
                  <a:pos x="T8" y="T9"/>
                </a:cxn>
                <a:cxn ang="0">
                  <a:pos x="T10" y="T11"/>
                </a:cxn>
              </a:cxnLst>
              <a:rect l="0" t="0" r="r" b="b"/>
              <a:pathLst>
                <a:path w="4264" h="1483">
                  <a:moveTo>
                    <a:pt x="4264" y="1453"/>
                  </a:moveTo>
                  <a:cubicBezTo>
                    <a:pt x="4264" y="1453"/>
                    <a:pt x="3979" y="1483"/>
                    <a:pt x="2390" y="1006"/>
                  </a:cubicBezTo>
                  <a:cubicBezTo>
                    <a:pt x="800" y="530"/>
                    <a:pt x="343" y="442"/>
                    <a:pt x="176" y="246"/>
                  </a:cubicBezTo>
                  <a:cubicBezTo>
                    <a:pt x="0" y="39"/>
                    <a:pt x="2480" y="0"/>
                    <a:pt x="2480" y="0"/>
                  </a:cubicBezTo>
                  <a:cubicBezTo>
                    <a:pt x="2480" y="0"/>
                    <a:pt x="3904" y="440"/>
                    <a:pt x="4083" y="703"/>
                  </a:cubicBezTo>
                  <a:cubicBezTo>
                    <a:pt x="4261" y="965"/>
                    <a:pt x="4264" y="1453"/>
                    <a:pt x="4264" y="1453"/>
                  </a:cubicBezTo>
                  <a:close/>
                </a:path>
              </a:pathLst>
            </a:custGeom>
            <a:solidFill>
              <a:srgbClr val="002E3B"/>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Freeform 29">
              <a:extLst>
                <a:ext uri="{FF2B5EF4-FFF2-40B4-BE49-F238E27FC236}">
                  <a16:creationId xmlns:a16="http://schemas.microsoft.com/office/drawing/2014/main" id="{50F378E3-5ABC-4DA3-906C-B1266F2D2A81}"/>
                </a:ext>
              </a:extLst>
            </p:cNvPr>
            <p:cNvSpPr>
              <a:spLocks/>
            </p:cNvSpPr>
            <p:nvPr/>
          </p:nvSpPr>
          <p:spPr bwMode="auto">
            <a:xfrm>
              <a:off x="2374900" y="25787350"/>
              <a:ext cx="158750" cy="88900"/>
            </a:xfrm>
            <a:custGeom>
              <a:avLst/>
              <a:gdLst>
                <a:gd name="T0" fmla="*/ 4436 w 4444"/>
                <a:gd name="T1" fmla="*/ 1446 h 2504"/>
                <a:gd name="T2" fmla="*/ 4423 w 4444"/>
                <a:gd name="T3" fmla="*/ 1402 h 2504"/>
                <a:gd name="T4" fmla="*/ 3831 w 4444"/>
                <a:gd name="T5" fmla="*/ 702 h 2504"/>
                <a:gd name="T6" fmla="*/ 1688 w 4444"/>
                <a:gd name="T7" fmla="*/ 32 h 2504"/>
                <a:gd name="T8" fmla="*/ 545 w 4444"/>
                <a:gd name="T9" fmla="*/ 176 h 2504"/>
                <a:gd name="T10" fmla="*/ 524 w 4444"/>
                <a:gd name="T11" fmla="*/ 187 h 2504"/>
                <a:gd name="T12" fmla="*/ 511 w 4444"/>
                <a:gd name="T13" fmla="*/ 194 h 2504"/>
                <a:gd name="T14" fmla="*/ 3 w 4444"/>
                <a:gd name="T15" fmla="*/ 1238 h 2504"/>
                <a:gd name="T16" fmla="*/ 11 w 4444"/>
                <a:gd name="T17" fmla="*/ 1287 h 2504"/>
                <a:gd name="T18" fmla="*/ 18 w 4444"/>
                <a:gd name="T19" fmla="*/ 1297 h 2504"/>
                <a:gd name="T20" fmla="*/ 26 w 4444"/>
                <a:gd name="T21" fmla="*/ 1306 h 2504"/>
                <a:gd name="T22" fmla="*/ 31 w 4444"/>
                <a:gd name="T23" fmla="*/ 1312 h 2504"/>
                <a:gd name="T24" fmla="*/ 32 w 4444"/>
                <a:gd name="T25" fmla="*/ 1313 h 2504"/>
                <a:gd name="T26" fmla="*/ 92 w 4444"/>
                <a:gd name="T27" fmla="*/ 1329 h 2504"/>
                <a:gd name="T28" fmla="*/ 2425 w 4444"/>
                <a:gd name="T29" fmla="*/ 1479 h 2504"/>
                <a:gd name="T30" fmla="*/ 3742 w 4444"/>
                <a:gd name="T31" fmla="*/ 2096 h 2504"/>
                <a:gd name="T32" fmla="*/ 4002 w 4444"/>
                <a:gd name="T33" fmla="*/ 2376 h 2504"/>
                <a:gd name="T34" fmla="*/ 4101 w 4444"/>
                <a:gd name="T35" fmla="*/ 2504 h 2504"/>
                <a:gd name="T36" fmla="*/ 4105 w 4444"/>
                <a:gd name="T37" fmla="*/ 2504 h 2504"/>
                <a:gd name="T38" fmla="*/ 4149 w 4444"/>
                <a:gd name="T39" fmla="*/ 2450 h 2504"/>
                <a:gd name="T40" fmla="*/ 4436 w 4444"/>
                <a:gd name="T41" fmla="*/ 1446 h 2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44" h="2504">
                  <a:moveTo>
                    <a:pt x="4436" y="1446"/>
                  </a:moveTo>
                  <a:cubicBezTo>
                    <a:pt x="4432" y="1431"/>
                    <a:pt x="4428" y="1417"/>
                    <a:pt x="4423" y="1402"/>
                  </a:cubicBezTo>
                  <a:cubicBezTo>
                    <a:pt x="4325" y="1107"/>
                    <a:pt x="4060" y="887"/>
                    <a:pt x="3831" y="702"/>
                  </a:cubicBezTo>
                  <a:cubicBezTo>
                    <a:pt x="3256" y="236"/>
                    <a:pt x="2066" y="55"/>
                    <a:pt x="1688" y="32"/>
                  </a:cubicBezTo>
                  <a:cubicBezTo>
                    <a:pt x="1328" y="10"/>
                    <a:pt x="882" y="0"/>
                    <a:pt x="545" y="176"/>
                  </a:cubicBezTo>
                  <a:cubicBezTo>
                    <a:pt x="538" y="180"/>
                    <a:pt x="531" y="183"/>
                    <a:pt x="524" y="187"/>
                  </a:cubicBezTo>
                  <a:cubicBezTo>
                    <a:pt x="519" y="189"/>
                    <a:pt x="515" y="192"/>
                    <a:pt x="511" y="194"/>
                  </a:cubicBezTo>
                  <a:cubicBezTo>
                    <a:pt x="307" y="374"/>
                    <a:pt x="68" y="866"/>
                    <a:pt x="3" y="1238"/>
                  </a:cubicBezTo>
                  <a:cubicBezTo>
                    <a:pt x="0" y="1255"/>
                    <a:pt x="3" y="1272"/>
                    <a:pt x="11" y="1287"/>
                  </a:cubicBezTo>
                  <a:cubicBezTo>
                    <a:pt x="13" y="1290"/>
                    <a:pt x="15" y="1294"/>
                    <a:pt x="18" y="1297"/>
                  </a:cubicBezTo>
                  <a:cubicBezTo>
                    <a:pt x="20" y="1300"/>
                    <a:pt x="23" y="1303"/>
                    <a:pt x="26" y="1306"/>
                  </a:cubicBezTo>
                  <a:lnTo>
                    <a:pt x="31" y="1312"/>
                  </a:lnTo>
                  <a:lnTo>
                    <a:pt x="32" y="1313"/>
                  </a:lnTo>
                  <a:cubicBezTo>
                    <a:pt x="48" y="1326"/>
                    <a:pt x="70" y="1334"/>
                    <a:pt x="92" y="1329"/>
                  </a:cubicBezTo>
                  <a:cubicBezTo>
                    <a:pt x="891" y="1180"/>
                    <a:pt x="1650" y="1288"/>
                    <a:pt x="2425" y="1479"/>
                  </a:cubicBezTo>
                  <a:cubicBezTo>
                    <a:pt x="2914" y="1600"/>
                    <a:pt x="3346" y="1765"/>
                    <a:pt x="3742" y="2096"/>
                  </a:cubicBezTo>
                  <a:cubicBezTo>
                    <a:pt x="3844" y="2181"/>
                    <a:pt x="3926" y="2277"/>
                    <a:pt x="4002" y="2376"/>
                  </a:cubicBezTo>
                  <a:cubicBezTo>
                    <a:pt x="4015" y="2393"/>
                    <a:pt x="4058" y="2501"/>
                    <a:pt x="4101" y="2504"/>
                  </a:cubicBezTo>
                  <a:lnTo>
                    <a:pt x="4105" y="2504"/>
                  </a:lnTo>
                  <a:cubicBezTo>
                    <a:pt x="4120" y="2502"/>
                    <a:pt x="4135" y="2487"/>
                    <a:pt x="4149" y="2450"/>
                  </a:cubicBezTo>
                  <a:cubicBezTo>
                    <a:pt x="4258" y="2145"/>
                    <a:pt x="4444" y="1476"/>
                    <a:pt x="4436" y="1446"/>
                  </a:cubicBezTo>
                  <a:close/>
                </a:path>
              </a:pathLst>
            </a:custGeom>
            <a:solidFill>
              <a:srgbClr val="005C84"/>
            </a:solidFill>
            <a:ln>
              <a:noFill/>
            </a:ln>
          </p:spPr>
          <p:txBody>
            <a:bodyPr vert="horz" wrap="square" lIns="91440" tIns="45720" rIns="91440" bIns="45720" numCol="1" anchor="t" anchorCtr="0" compatLnSpc="1">
              <a:prstTxWarp prst="textNoShape">
                <a:avLst/>
              </a:prstTxWarp>
            </a:bodyPr>
            <a:lstStyle/>
            <a:p>
              <a:endParaRPr lang="en-GB"/>
            </a:p>
          </p:txBody>
        </p:sp>
        <p:sp>
          <p:nvSpPr>
            <p:cNvPr id="31" name="Freeform 30">
              <a:extLst>
                <a:ext uri="{FF2B5EF4-FFF2-40B4-BE49-F238E27FC236}">
                  <a16:creationId xmlns:a16="http://schemas.microsoft.com/office/drawing/2014/main" id="{0B377D6E-2008-42C7-896F-8428F123B3BB}"/>
                </a:ext>
              </a:extLst>
            </p:cNvPr>
            <p:cNvSpPr>
              <a:spLocks/>
            </p:cNvSpPr>
            <p:nvPr/>
          </p:nvSpPr>
          <p:spPr bwMode="auto">
            <a:xfrm>
              <a:off x="2444750" y="25711150"/>
              <a:ext cx="76200" cy="38100"/>
            </a:xfrm>
            <a:custGeom>
              <a:avLst/>
              <a:gdLst>
                <a:gd name="T0" fmla="*/ 31 w 2160"/>
                <a:gd name="T1" fmla="*/ 409 h 1038"/>
                <a:gd name="T2" fmla="*/ 2135 w 2160"/>
                <a:gd name="T3" fmla="*/ 967 h 1038"/>
                <a:gd name="T4" fmla="*/ 2074 w 2160"/>
                <a:gd name="T5" fmla="*/ 1005 h 1038"/>
                <a:gd name="T6" fmla="*/ 1206 w 2160"/>
                <a:gd name="T7" fmla="*/ 490 h 1038"/>
                <a:gd name="T8" fmla="*/ 66 w 2160"/>
                <a:gd name="T9" fmla="*/ 473 h 1038"/>
                <a:gd name="T10" fmla="*/ 31 w 2160"/>
                <a:gd name="T11" fmla="*/ 409 h 1038"/>
              </a:gdLst>
              <a:ahLst/>
              <a:cxnLst>
                <a:cxn ang="0">
                  <a:pos x="T0" y="T1"/>
                </a:cxn>
                <a:cxn ang="0">
                  <a:pos x="T2" y="T3"/>
                </a:cxn>
                <a:cxn ang="0">
                  <a:pos x="T4" y="T5"/>
                </a:cxn>
                <a:cxn ang="0">
                  <a:pos x="T6" y="T7"/>
                </a:cxn>
                <a:cxn ang="0">
                  <a:pos x="T8" y="T9"/>
                </a:cxn>
                <a:cxn ang="0">
                  <a:pos x="T10" y="T11"/>
                </a:cxn>
              </a:cxnLst>
              <a:rect l="0" t="0" r="r" b="b"/>
              <a:pathLst>
                <a:path w="2160" h="1038">
                  <a:moveTo>
                    <a:pt x="31" y="409"/>
                  </a:moveTo>
                  <a:cubicBezTo>
                    <a:pt x="647" y="0"/>
                    <a:pt x="1716" y="416"/>
                    <a:pt x="2135" y="967"/>
                  </a:cubicBezTo>
                  <a:cubicBezTo>
                    <a:pt x="2160" y="1000"/>
                    <a:pt x="2102" y="1038"/>
                    <a:pt x="2074" y="1005"/>
                  </a:cubicBezTo>
                  <a:cubicBezTo>
                    <a:pt x="1864" y="759"/>
                    <a:pt x="1515" y="598"/>
                    <a:pt x="1206" y="490"/>
                  </a:cubicBezTo>
                  <a:cubicBezTo>
                    <a:pt x="808" y="350"/>
                    <a:pt x="458" y="393"/>
                    <a:pt x="66" y="473"/>
                  </a:cubicBezTo>
                  <a:cubicBezTo>
                    <a:pt x="29" y="481"/>
                    <a:pt x="0" y="430"/>
                    <a:pt x="31" y="4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31">
              <a:extLst>
                <a:ext uri="{FF2B5EF4-FFF2-40B4-BE49-F238E27FC236}">
                  <a16:creationId xmlns:a16="http://schemas.microsoft.com/office/drawing/2014/main" id="{AB617803-354F-4873-B71D-E28CD382BF34}"/>
                </a:ext>
              </a:extLst>
            </p:cNvPr>
            <p:cNvSpPr>
              <a:spLocks/>
            </p:cNvSpPr>
            <p:nvPr/>
          </p:nvSpPr>
          <p:spPr bwMode="auto">
            <a:xfrm>
              <a:off x="2439988" y="25731788"/>
              <a:ext cx="76200" cy="30163"/>
            </a:xfrm>
            <a:custGeom>
              <a:avLst/>
              <a:gdLst>
                <a:gd name="T0" fmla="*/ 33 w 2159"/>
                <a:gd name="T1" fmla="*/ 199 h 841"/>
                <a:gd name="T2" fmla="*/ 1164 w 2159"/>
                <a:gd name="T3" fmla="*/ 154 h 841"/>
                <a:gd name="T4" fmla="*/ 2137 w 2159"/>
                <a:gd name="T5" fmla="*/ 771 h 841"/>
                <a:gd name="T6" fmla="*/ 2076 w 2159"/>
                <a:gd name="T7" fmla="*/ 804 h 841"/>
                <a:gd name="T8" fmla="*/ 989 w 2159"/>
                <a:gd name="T9" fmla="*/ 263 h 841"/>
                <a:gd name="T10" fmla="*/ 465 w 2159"/>
                <a:gd name="T11" fmla="*/ 237 h 841"/>
                <a:gd name="T12" fmla="*/ 68 w 2159"/>
                <a:gd name="T13" fmla="*/ 273 h 841"/>
                <a:gd name="T14" fmla="*/ 33 w 2159"/>
                <a:gd name="T15" fmla="*/ 199 h 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9" h="841">
                  <a:moveTo>
                    <a:pt x="33" y="199"/>
                  </a:moveTo>
                  <a:cubicBezTo>
                    <a:pt x="300" y="0"/>
                    <a:pt x="843" y="83"/>
                    <a:pt x="1164" y="154"/>
                  </a:cubicBezTo>
                  <a:cubicBezTo>
                    <a:pt x="1555" y="242"/>
                    <a:pt x="1947" y="425"/>
                    <a:pt x="2137" y="771"/>
                  </a:cubicBezTo>
                  <a:cubicBezTo>
                    <a:pt x="2159" y="811"/>
                    <a:pt x="2103" y="841"/>
                    <a:pt x="2076" y="804"/>
                  </a:cubicBezTo>
                  <a:cubicBezTo>
                    <a:pt x="1834" y="480"/>
                    <a:pt x="1387" y="322"/>
                    <a:pt x="989" y="263"/>
                  </a:cubicBezTo>
                  <a:cubicBezTo>
                    <a:pt x="815" y="237"/>
                    <a:pt x="639" y="227"/>
                    <a:pt x="465" y="237"/>
                  </a:cubicBezTo>
                  <a:cubicBezTo>
                    <a:pt x="331" y="246"/>
                    <a:pt x="204" y="281"/>
                    <a:pt x="68" y="273"/>
                  </a:cubicBezTo>
                  <a:cubicBezTo>
                    <a:pt x="31" y="270"/>
                    <a:pt x="0" y="224"/>
                    <a:pt x="33" y="1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32">
              <a:extLst>
                <a:ext uri="{FF2B5EF4-FFF2-40B4-BE49-F238E27FC236}">
                  <a16:creationId xmlns:a16="http://schemas.microsoft.com/office/drawing/2014/main" id="{770F272A-67A0-4F3D-834C-C4F7176B9E46}"/>
                </a:ext>
              </a:extLst>
            </p:cNvPr>
            <p:cNvSpPr>
              <a:spLocks/>
            </p:cNvSpPr>
            <p:nvPr/>
          </p:nvSpPr>
          <p:spPr bwMode="auto">
            <a:xfrm>
              <a:off x="2438400" y="25741313"/>
              <a:ext cx="73025" cy="28575"/>
            </a:xfrm>
            <a:custGeom>
              <a:avLst/>
              <a:gdLst>
                <a:gd name="T0" fmla="*/ 53 w 2048"/>
                <a:gd name="T1" fmla="*/ 301 h 828"/>
                <a:gd name="T2" fmla="*/ 2007 w 2048"/>
                <a:gd name="T3" fmla="*/ 738 h 828"/>
                <a:gd name="T4" fmla="*/ 1953 w 2048"/>
                <a:gd name="T5" fmla="*/ 797 h 828"/>
                <a:gd name="T6" fmla="*/ 1022 w 2048"/>
                <a:gd name="T7" fmla="*/ 392 h 828"/>
                <a:gd name="T8" fmla="*/ 96 w 2048"/>
                <a:gd name="T9" fmla="*/ 407 h 828"/>
                <a:gd name="T10" fmla="*/ 53 w 2048"/>
                <a:gd name="T11" fmla="*/ 301 h 828"/>
              </a:gdLst>
              <a:ahLst/>
              <a:cxnLst>
                <a:cxn ang="0">
                  <a:pos x="T0" y="T1"/>
                </a:cxn>
                <a:cxn ang="0">
                  <a:pos x="T2" y="T3"/>
                </a:cxn>
                <a:cxn ang="0">
                  <a:pos x="T4" y="T5"/>
                </a:cxn>
                <a:cxn ang="0">
                  <a:pos x="T6" y="T7"/>
                </a:cxn>
                <a:cxn ang="0">
                  <a:pos x="T8" y="T9"/>
                </a:cxn>
                <a:cxn ang="0">
                  <a:pos x="T10" y="T11"/>
                </a:cxn>
              </a:cxnLst>
              <a:rect l="0" t="0" r="r" b="b"/>
              <a:pathLst>
                <a:path w="2048" h="828">
                  <a:moveTo>
                    <a:pt x="53" y="301"/>
                  </a:moveTo>
                  <a:cubicBezTo>
                    <a:pt x="627" y="0"/>
                    <a:pt x="1554" y="329"/>
                    <a:pt x="2007" y="738"/>
                  </a:cubicBezTo>
                  <a:cubicBezTo>
                    <a:pt x="2048" y="775"/>
                    <a:pt x="1999" y="828"/>
                    <a:pt x="1953" y="797"/>
                  </a:cubicBezTo>
                  <a:cubicBezTo>
                    <a:pt x="1670" y="610"/>
                    <a:pt x="1358" y="461"/>
                    <a:pt x="1022" y="392"/>
                  </a:cubicBezTo>
                  <a:cubicBezTo>
                    <a:pt x="690" y="324"/>
                    <a:pt x="419" y="374"/>
                    <a:pt x="96" y="407"/>
                  </a:cubicBezTo>
                  <a:cubicBezTo>
                    <a:pt x="35" y="413"/>
                    <a:pt x="0" y="329"/>
                    <a:pt x="53" y="3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3">
              <a:extLst>
                <a:ext uri="{FF2B5EF4-FFF2-40B4-BE49-F238E27FC236}">
                  <a16:creationId xmlns:a16="http://schemas.microsoft.com/office/drawing/2014/main" id="{DEAD0AB7-0ECF-431B-9409-D6E86EEAA660}"/>
                </a:ext>
              </a:extLst>
            </p:cNvPr>
            <p:cNvSpPr>
              <a:spLocks/>
            </p:cNvSpPr>
            <p:nvPr/>
          </p:nvSpPr>
          <p:spPr bwMode="auto">
            <a:xfrm>
              <a:off x="2433638" y="25761950"/>
              <a:ext cx="74613" cy="23813"/>
            </a:xfrm>
            <a:custGeom>
              <a:avLst/>
              <a:gdLst>
                <a:gd name="T0" fmla="*/ 61 w 2058"/>
                <a:gd name="T1" fmla="*/ 88 h 689"/>
                <a:gd name="T2" fmla="*/ 1139 w 2058"/>
                <a:gd name="T3" fmla="*/ 166 h 689"/>
                <a:gd name="T4" fmla="*/ 2034 w 2058"/>
                <a:gd name="T5" fmla="*/ 633 h 689"/>
                <a:gd name="T6" fmla="*/ 1997 w 2058"/>
                <a:gd name="T7" fmla="*/ 673 h 689"/>
                <a:gd name="T8" fmla="*/ 1004 w 2058"/>
                <a:gd name="T9" fmla="*/ 268 h 689"/>
                <a:gd name="T10" fmla="*/ 78 w 2058"/>
                <a:gd name="T11" fmla="*/ 190 h 689"/>
                <a:gd name="T12" fmla="*/ 61 w 2058"/>
                <a:gd name="T13" fmla="*/ 88 h 689"/>
              </a:gdLst>
              <a:ahLst/>
              <a:cxnLst>
                <a:cxn ang="0">
                  <a:pos x="T0" y="T1"/>
                </a:cxn>
                <a:cxn ang="0">
                  <a:pos x="T2" y="T3"/>
                </a:cxn>
                <a:cxn ang="0">
                  <a:pos x="T4" y="T5"/>
                </a:cxn>
                <a:cxn ang="0">
                  <a:pos x="T6" y="T7"/>
                </a:cxn>
                <a:cxn ang="0">
                  <a:pos x="T8" y="T9"/>
                </a:cxn>
                <a:cxn ang="0">
                  <a:pos x="T10" y="T11"/>
                </a:cxn>
                <a:cxn ang="0">
                  <a:pos x="T12" y="T13"/>
                </a:cxn>
              </a:cxnLst>
              <a:rect l="0" t="0" r="r" b="b"/>
              <a:pathLst>
                <a:path w="2058" h="689">
                  <a:moveTo>
                    <a:pt x="61" y="88"/>
                  </a:moveTo>
                  <a:cubicBezTo>
                    <a:pt x="388" y="0"/>
                    <a:pt x="809" y="75"/>
                    <a:pt x="1139" y="166"/>
                  </a:cubicBezTo>
                  <a:cubicBezTo>
                    <a:pt x="1463" y="255"/>
                    <a:pt x="1798" y="397"/>
                    <a:pt x="2034" y="633"/>
                  </a:cubicBezTo>
                  <a:cubicBezTo>
                    <a:pt x="2058" y="657"/>
                    <a:pt x="2026" y="689"/>
                    <a:pt x="1997" y="673"/>
                  </a:cubicBezTo>
                  <a:cubicBezTo>
                    <a:pt x="1677" y="499"/>
                    <a:pt x="1365" y="347"/>
                    <a:pt x="1004" y="268"/>
                  </a:cubicBezTo>
                  <a:cubicBezTo>
                    <a:pt x="690" y="199"/>
                    <a:pt x="391" y="220"/>
                    <a:pt x="78" y="190"/>
                  </a:cubicBezTo>
                  <a:cubicBezTo>
                    <a:pt x="14" y="184"/>
                    <a:pt x="0" y="105"/>
                    <a:pt x="61"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4">
              <a:extLst>
                <a:ext uri="{FF2B5EF4-FFF2-40B4-BE49-F238E27FC236}">
                  <a16:creationId xmlns:a16="http://schemas.microsoft.com/office/drawing/2014/main" id="{81F4BC0C-C1F6-4148-9C1D-6D3C717F089F}"/>
                </a:ext>
              </a:extLst>
            </p:cNvPr>
            <p:cNvSpPr>
              <a:spLocks/>
            </p:cNvSpPr>
            <p:nvPr/>
          </p:nvSpPr>
          <p:spPr bwMode="auto">
            <a:xfrm>
              <a:off x="2560638" y="24865013"/>
              <a:ext cx="574675" cy="371475"/>
            </a:xfrm>
            <a:custGeom>
              <a:avLst/>
              <a:gdLst>
                <a:gd name="T0" fmla="*/ 15913 w 16127"/>
                <a:gd name="T1" fmla="*/ 0 h 10441"/>
                <a:gd name="T2" fmla="*/ 15610 w 16127"/>
                <a:gd name="T3" fmla="*/ 4717 h 10441"/>
                <a:gd name="T4" fmla="*/ 14570 w 16127"/>
                <a:gd name="T5" fmla="*/ 6991 h 10441"/>
                <a:gd name="T6" fmla="*/ 13354 w 16127"/>
                <a:gd name="T7" fmla="*/ 8243 h 10441"/>
                <a:gd name="T8" fmla="*/ 9570 w 16127"/>
                <a:gd name="T9" fmla="*/ 9134 h 10441"/>
                <a:gd name="T10" fmla="*/ 6016 w 16127"/>
                <a:gd name="T11" fmla="*/ 10092 h 10441"/>
                <a:gd name="T12" fmla="*/ 0 w 16127"/>
                <a:gd name="T13" fmla="*/ 9842 h 10441"/>
                <a:gd name="T14" fmla="*/ 1148 w 16127"/>
                <a:gd name="T15" fmla="*/ 6885 h 10441"/>
                <a:gd name="T16" fmla="*/ 5182 w 16127"/>
                <a:gd name="T17" fmla="*/ 3476 h 10441"/>
                <a:gd name="T18" fmla="*/ 7454 w 16127"/>
                <a:gd name="T19" fmla="*/ 2173 h 10441"/>
                <a:gd name="T20" fmla="*/ 13425 w 16127"/>
                <a:gd name="T21" fmla="*/ 299 h 10441"/>
                <a:gd name="T22" fmla="*/ 15913 w 16127"/>
                <a:gd name="T23" fmla="*/ 0 h 10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27" h="10441">
                  <a:moveTo>
                    <a:pt x="15913" y="0"/>
                  </a:moveTo>
                  <a:cubicBezTo>
                    <a:pt x="16053" y="1136"/>
                    <a:pt x="16127" y="2876"/>
                    <a:pt x="15610" y="4717"/>
                  </a:cubicBezTo>
                  <a:cubicBezTo>
                    <a:pt x="15247" y="6013"/>
                    <a:pt x="14770" y="6716"/>
                    <a:pt x="14570" y="6991"/>
                  </a:cubicBezTo>
                  <a:cubicBezTo>
                    <a:pt x="14372" y="7263"/>
                    <a:pt x="13971" y="7806"/>
                    <a:pt x="13354" y="8243"/>
                  </a:cubicBezTo>
                  <a:cubicBezTo>
                    <a:pt x="12242" y="9030"/>
                    <a:pt x="11251" y="8887"/>
                    <a:pt x="9570" y="9134"/>
                  </a:cubicBezTo>
                  <a:cubicBezTo>
                    <a:pt x="7730" y="9404"/>
                    <a:pt x="7575" y="9853"/>
                    <a:pt x="6016" y="10092"/>
                  </a:cubicBezTo>
                  <a:cubicBezTo>
                    <a:pt x="4727" y="10289"/>
                    <a:pt x="2621" y="10441"/>
                    <a:pt x="0" y="9842"/>
                  </a:cubicBezTo>
                  <a:cubicBezTo>
                    <a:pt x="141" y="9086"/>
                    <a:pt x="440" y="7998"/>
                    <a:pt x="1148" y="6885"/>
                  </a:cubicBezTo>
                  <a:cubicBezTo>
                    <a:pt x="1686" y="6039"/>
                    <a:pt x="2492" y="5129"/>
                    <a:pt x="5182" y="3476"/>
                  </a:cubicBezTo>
                  <a:cubicBezTo>
                    <a:pt x="5827" y="3078"/>
                    <a:pt x="6586" y="2636"/>
                    <a:pt x="7454" y="2173"/>
                  </a:cubicBezTo>
                  <a:cubicBezTo>
                    <a:pt x="9311" y="1184"/>
                    <a:pt x="11337" y="550"/>
                    <a:pt x="13425" y="299"/>
                  </a:cubicBezTo>
                  <a:cubicBezTo>
                    <a:pt x="14255" y="200"/>
                    <a:pt x="15084" y="100"/>
                    <a:pt x="15913"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36" name="Freeform 35">
              <a:extLst>
                <a:ext uri="{FF2B5EF4-FFF2-40B4-BE49-F238E27FC236}">
                  <a16:creationId xmlns:a16="http://schemas.microsoft.com/office/drawing/2014/main" id="{D689DE08-2E22-4ED5-9C22-CCA6C44E13C3}"/>
                </a:ext>
              </a:extLst>
            </p:cNvPr>
            <p:cNvSpPr>
              <a:spLocks/>
            </p:cNvSpPr>
            <p:nvPr/>
          </p:nvSpPr>
          <p:spPr bwMode="auto">
            <a:xfrm>
              <a:off x="2435225" y="25088850"/>
              <a:ext cx="357188" cy="615950"/>
            </a:xfrm>
            <a:custGeom>
              <a:avLst/>
              <a:gdLst>
                <a:gd name="T0" fmla="*/ 9459 w 9997"/>
                <a:gd name="T1" fmla="*/ 3924 h 17345"/>
                <a:gd name="T2" fmla="*/ 3842 w 9997"/>
                <a:gd name="T3" fmla="*/ 17345 h 17345"/>
                <a:gd name="T4" fmla="*/ 0 w 9997"/>
                <a:gd name="T5" fmla="*/ 16004 h 17345"/>
                <a:gd name="T6" fmla="*/ 3953 w 9997"/>
                <a:gd name="T7" fmla="*/ 2003 h 17345"/>
                <a:gd name="T8" fmla="*/ 7548 w 9997"/>
                <a:gd name="T9" fmla="*/ 550 h 17345"/>
                <a:gd name="T10" fmla="*/ 9459 w 9997"/>
                <a:gd name="T11" fmla="*/ 3924 h 17345"/>
              </a:gdLst>
              <a:ahLst/>
              <a:cxnLst>
                <a:cxn ang="0">
                  <a:pos x="T0" y="T1"/>
                </a:cxn>
                <a:cxn ang="0">
                  <a:pos x="T2" y="T3"/>
                </a:cxn>
                <a:cxn ang="0">
                  <a:pos x="T4" y="T5"/>
                </a:cxn>
                <a:cxn ang="0">
                  <a:pos x="T6" y="T7"/>
                </a:cxn>
                <a:cxn ang="0">
                  <a:pos x="T8" y="T9"/>
                </a:cxn>
                <a:cxn ang="0">
                  <a:pos x="T10" y="T11"/>
                </a:cxn>
              </a:cxnLst>
              <a:rect l="0" t="0" r="r" b="b"/>
              <a:pathLst>
                <a:path w="9997" h="17345">
                  <a:moveTo>
                    <a:pt x="9459" y="3924"/>
                  </a:moveTo>
                  <a:lnTo>
                    <a:pt x="3842" y="17345"/>
                  </a:lnTo>
                  <a:lnTo>
                    <a:pt x="0" y="16004"/>
                  </a:lnTo>
                  <a:lnTo>
                    <a:pt x="3953" y="2003"/>
                  </a:lnTo>
                  <a:cubicBezTo>
                    <a:pt x="4331" y="662"/>
                    <a:pt x="5971" y="0"/>
                    <a:pt x="7548" y="550"/>
                  </a:cubicBezTo>
                  <a:cubicBezTo>
                    <a:pt x="9125" y="1100"/>
                    <a:pt x="9997" y="2639"/>
                    <a:pt x="9459" y="392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37" name="Freeform 36">
              <a:extLst>
                <a:ext uri="{FF2B5EF4-FFF2-40B4-BE49-F238E27FC236}">
                  <a16:creationId xmlns:a16="http://schemas.microsoft.com/office/drawing/2014/main" id="{49FA8A09-F5D2-4110-9619-AB657081385B}"/>
                </a:ext>
              </a:extLst>
            </p:cNvPr>
            <p:cNvSpPr>
              <a:spLocks/>
            </p:cNvSpPr>
            <p:nvPr/>
          </p:nvSpPr>
          <p:spPr bwMode="auto">
            <a:xfrm>
              <a:off x="2514600" y="24923750"/>
              <a:ext cx="347663" cy="446088"/>
            </a:xfrm>
            <a:custGeom>
              <a:avLst/>
              <a:gdLst>
                <a:gd name="T0" fmla="*/ 104 w 9743"/>
                <a:gd name="T1" fmla="*/ 12564 h 12564"/>
                <a:gd name="T2" fmla="*/ 77 w 9743"/>
                <a:gd name="T3" fmla="*/ 12560 h 12564"/>
                <a:gd name="T4" fmla="*/ 15 w 9743"/>
                <a:gd name="T5" fmla="*/ 12446 h 12564"/>
                <a:gd name="T6" fmla="*/ 1111 w 9743"/>
                <a:gd name="T7" fmla="*/ 8832 h 12564"/>
                <a:gd name="T8" fmla="*/ 2774 w 9743"/>
                <a:gd name="T9" fmla="*/ 4715 h 12564"/>
                <a:gd name="T10" fmla="*/ 4821 w 9743"/>
                <a:gd name="T11" fmla="*/ 2807 h 12564"/>
                <a:gd name="T12" fmla="*/ 9602 w 9743"/>
                <a:gd name="T13" fmla="*/ 20 h 12564"/>
                <a:gd name="T14" fmla="*/ 9723 w 9743"/>
                <a:gd name="T15" fmla="*/ 68 h 12564"/>
                <a:gd name="T16" fmla="*/ 9675 w 9743"/>
                <a:gd name="T17" fmla="*/ 189 h 12564"/>
                <a:gd name="T18" fmla="*/ 4932 w 9743"/>
                <a:gd name="T19" fmla="*/ 2953 h 12564"/>
                <a:gd name="T20" fmla="*/ 2923 w 9743"/>
                <a:gd name="T21" fmla="*/ 4825 h 12564"/>
                <a:gd name="T22" fmla="*/ 1286 w 9743"/>
                <a:gd name="T23" fmla="*/ 8886 h 12564"/>
                <a:gd name="T24" fmla="*/ 192 w 9743"/>
                <a:gd name="T25" fmla="*/ 12498 h 12564"/>
                <a:gd name="T26" fmla="*/ 104 w 9743"/>
                <a:gd name="T27" fmla="*/ 12564 h 12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43" h="12564">
                  <a:moveTo>
                    <a:pt x="104" y="12564"/>
                  </a:moveTo>
                  <a:cubicBezTo>
                    <a:pt x="95" y="12564"/>
                    <a:pt x="86" y="12563"/>
                    <a:pt x="77" y="12560"/>
                  </a:cubicBezTo>
                  <a:cubicBezTo>
                    <a:pt x="28" y="12546"/>
                    <a:pt x="0" y="12494"/>
                    <a:pt x="15" y="12446"/>
                  </a:cubicBezTo>
                  <a:cubicBezTo>
                    <a:pt x="371" y="11251"/>
                    <a:pt x="740" y="10034"/>
                    <a:pt x="1111" y="8832"/>
                  </a:cubicBezTo>
                  <a:cubicBezTo>
                    <a:pt x="1911" y="6237"/>
                    <a:pt x="2161" y="5545"/>
                    <a:pt x="2774" y="4715"/>
                  </a:cubicBezTo>
                  <a:cubicBezTo>
                    <a:pt x="3361" y="3922"/>
                    <a:pt x="3942" y="3478"/>
                    <a:pt x="4821" y="2807"/>
                  </a:cubicBezTo>
                  <a:cubicBezTo>
                    <a:pt x="6258" y="1709"/>
                    <a:pt x="7866" y="771"/>
                    <a:pt x="9602" y="20"/>
                  </a:cubicBezTo>
                  <a:cubicBezTo>
                    <a:pt x="9648" y="0"/>
                    <a:pt x="9702" y="21"/>
                    <a:pt x="9723" y="68"/>
                  </a:cubicBezTo>
                  <a:cubicBezTo>
                    <a:pt x="9743" y="115"/>
                    <a:pt x="9721" y="169"/>
                    <a:pt x="9675" y="189"/>
                  </a:cubicBezTo>
                  <a:cubicBezTo>
                    <a:pt x="7953" y="934"/>
                    <a:pt x="6358" y="1864"/>
                    <a:pt x="4932" y="2953"/>
                  </a:cubicBezTo>
                  <a:cubicBezTo>
                    <a:pt x="4066" y="3615"/>
                    <a:pt x="3493" y="4053"/>
                    <a:pt x="2923" y="4825"/>
                  </a:cubicBezTo>
                  <a:cubicBezTo>
                    <a:pt x="2326" y="5632"/>
                    <a:pt x="2080" y="6315"/>
                    <a:pt x="1286" y="8886"/>
                  </a:cubicBezTo>
                  <a:cubicBezTo>
                    <a:pt x="916" y="10089"/>
                    <a:pt x="547" y="11304"/>
                    <a:pt x="192" y="12498"/>
                  </a:cubicBezTo>
                  <a:cubicBezTo>
                    <a:pt x="180" y="12538"/>
                    <a:pt x="143" y="12564"/>
                    <a:pt x="104" y="125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8" name="Freeform 37">
              <a:extLst>
                <a:ext uri="{FF2B5EF4-FFF2-40B4-BE49-F238E27FC236}">
                  <a16:creationId xmlns:a16="http://schemas.microsoft.com/office/drawing/2014/main" id="{AF086297-1428-48EB-90B9-42F951726DDD}"/>
                </a:ext>
              </a:extLst>
            </p:cNvPr>
            <p:cNvSpPr>
              <a:spLocks/>
            </p:cNvSpPr>
            <p:nvPr/>
          </p:nvSpPr>
          <p:spPr bwMode="auto">
            <a:xfrm>
              <a:off x="2686050" y="25179338"/>
              <a:ext cx="293688" cy="250825"/>
            </a:xfrm>
            <a:custGeom>
              <a:avLst/>
              <a:gdLst>
                <a:gd name="T0" fmla="*/ 104 w 8255"/>
                <a:gd name="T1" fmla="*/ 7073 h 7073"/>
                <a:gd name="T2" fmla="*/ 68 w 8255"/>
                <a:gd name="T3" fmla="*/ 7066 h 7073"/>
                <a:gd name="T4" fmla="*/ 19 w 8255"/>
                <a:gd name="T5" fmla="*/ 6945 h 7073"/>
                <a:gd name="T6" fmla="*/ 2424 w 8255"/>
                <a:gd name="T7" fmla="*/ 1193 h 7073"/>
                <a:gd name="T8" fmla="*/ 2470 w 8255"/>
                <a:gd name="T9" fmla="*/ 1183 h 7073"/>
                <a:gd name="T10" fmla="*/ 3119 w 8255"/>
                <a:gd name="T11" fmla="*/ 1022 h 7073"/>
                <a:gd name="T12" fmla="*/ 4957 w 8255"/>
                <a:gd name="T13" fmla="*/ 502 h 7073"/>
                <a:gd name="T14" fmla="*/ 5466 w 8255"/>
                <a:gd name="T15" fmla="*/ 350 h 7073"/>
                <a:gd name="T16" fmla="*/ 8151 w 8255"/>
                <a:gd name="T17" fmla="*/ 0 h 7073"/>
                <a:gd name="T18" fmla="*/ 8162 w 8255"/>
                <a:gd name="T19" fmla="*/ 0 h 7073"/>
                <a:gd name="T20" fmla="*/ 8255 w 8255"/>
                <a:gd name="T21" fmla="*/ 92 h 7073"/>
                <a:gd name="T22" fmla="*/ 8162 w 8255"/>
                <a:gd name="T23" fmla="*/ 183 h 7073"/>
                <a:gd name="T24" fmla="*/ 8151 w 8255"/>
                <a:gd name="T25" fmla="*/ 183 h 7073"/>
                <a:gd name="T26" fmla="*/ 5516 w 8255"/>
                <a:gd name="T27" fmla="*/ 527 h 7073"/>
                <a:gd name="T28" fmla="*/ 5011 w 8255"/>
                <a:gd name="T29" fmla="*/ 678 h 7073"/>
                <a:gd name="T30" fmla="*/ 3165 w 8255"/>
                <a:gd name="T31" fmla="*/ 1200 h 7073"/>
                <a:gd name="T32" fmla="*/ 2558 w 8255"/>
                <a:gd name="T33" fmla="*/ 1350 h 7073"/>
                <a:gd name="T34" fmla="*/ 189 w 8255"/>
                <a:gd name="T35" fmla="*/ 7016 h 7073"/>
                <a:gd name="T36" fmla="*/ 104 w 8255"/>
                <a:gd name="T37" fmla="*/ 7073 h 7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55" h="7073">
                  <a:moveTo>
                    <a:pt x="104" y="7073"/>
                  </a:moveTo>
                  <a:cubicBezTo>
                    <a:pt x="92" y="7073"/>
                    <a:pt x="80" y="7070"/>
                    <a:pt x="68" y="7066"/>
                  </a:cubicBezTo>
                  <a:cubicBezTo>
                    <a:pt x="21" y="7046"/>
                    <a:pt x="0" y="6992"/>
                    <a:pt x="19" y="6945"/>
                  </a:cubicBezTo>
                  <a:lnTo>
                    <a:pt x="2424" y="1193"/>
                  </a:lnTo>
                  <a:lnTo>
                    <a:pt x="2470" y="1183"/>
                  </a:lnTo>
                  <a:cubicBezTo>
                    <a:pt x="2686" y="1131"/>
                    <a:pt x="2904" y="1077"/>
                    <a:pt x="3119" y="1022"/>
                  </a:cubicBezTo>
                  <a:cubicBezTo>
                    <a:pt x="3947" y="810"/>
                    <a:pt x="4531" y="631"/>
                    <a:pt x="4957" y="502"/>
                  </a:cubicBezTo>
                  <a:cubicBezTo>
                    <a:pt x="5151" y="442"/>
                    <a:pt x="5318" y="391"/>
                    <a:pt x="5466" y="350"/>
                  </a:cubicBezTo>
                  <a:cubicBezTo>
                    <a:pt x="6296" y="117"/>
                    <a:pt x="7199" y="0"/>
                    <a:pt x="8151" y="0"/>
                  </a:cubicBezTo>
                  <a:cubicBezTo>
                    <a:pt x="8155" y="0"/>
                    <a:pt x="8159" y="0"/>
                    <a:pt x="8162" y="0"/>
                  </a:cubicBezTo>
                  <a:cubicBezTo>
                    <a:pt x="8213" y="0"/>
                    <a:pt x="8255" y="41"/>
                    <a:pt x="8255" y="92"/>
                  </a:cubicBezTo>
                  <a:cubicBezTo>
                    <a:pt x="8255" y="143"/>
                    <a:pt x="8213" y="183"/>
                    <a:pt x="8162" y="183"/>
                  </a:cubicBezTo>
                  <a:cubicBezTo>
                    <a:pt x="8159" y="183"/>
                    <a:pt x="8155" y="183"/>
                    <a:pt x="8151" y="183"/>
                  </a:cubicBezTo>
                  <a:cubicBezTo>
                    <a:pt x="7216" y="183"/>
                    <a:pt x="6329" y="299"/>
                    <a:pt x="5516" y="527"/>
                  </a:cubicBezTo>
                  <a:cubicBezTo>
                    <a:pt x="5370" y="568"/>
                    <a:pt x="5204" y="619"/>
                    <a:pt x="5011" y="678"/>
                  </a:cubicBezTo>
                  <a:cubicBezTo>
                    <a:pt x="4583" y="808"/>
                    <a:pt x="3997" y="987"/>
                    <a:pt x="3165" y="1200"/>
                  </a:cubicBezTo>
                  <a:cubicBezTo>
                    <a:pt x="2964" y="1252"/>
                    <a:pt x="2760" y="1302"/>
                    <a:pt x="2558" y="1350"/>
                  </a:cubicBezTo>
                  <a:lnTo>
                    <a:pt x="189" y="7016"/>
                  </a:lnTo>
                  <a:cubicBezTo>
                    <a:pt x="174" y="7052"/>
                    <a:pt x="140" y="7073"/>
                    <a:pt x="104" y="7073"/>
                  </a:cubicBezTo>
                  <a:close/>
                </a:path>
              </a:pathLst>
            </a:custGeom>
            <a:solidFill>
              <a:srgbClr val="18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8">
              <a:extLst>
                <a:ext uri="{FF2B5EF4-FFF2-40B4-BE49-F238E27FC236}">
                  <a16:creationId xmlns:a16="http://schemas.microsoft.com/office/drawing/2014/main" id="{F5060417-10B0-4162-B096-3012434E2FB9}"/>
                </a:ext>
              </a:extLst>
            </p:cNvPr>
            <p:cNvSpPr>
              <a:spLocks/>
            </p:cNvSpPr>
            <p:nvPr/>
          </p:nvSpPr>
          <p:spPr bwMode="auto">
            <a:xfrm>
              <a:off x="2555875" y="25033288"/>
              <a:ext cx="71438" cy="50800"/>
            </a:xfrm>
            <a:custGeom>
              <a:avLst/>
              <a:gdLst>
                <a:gd name="T0" fmla="*/ 1895 w 2000"/>
                <a:gd name="T1" fmla="*/ 1420 h 1420"/>
                <a:gd name="T2" fmla="*/ 1844 w 2000"/>
                <a:gd name="T3" fmla="*/ 1404 h 1420"/>
                <a:gd name="T4" fmla="*/ 53 w 2000"/>
                <a:gd name="T5" fmla="*/ 181 h 1420"/>
                <a:gd name="T6" fmla="*/ 29 w 2000"/>
                <a:gd name="T7" fmla="*/ 53 h 1420"/>
                <a:gd name="T8" fmla="*/ 157 w 2000"/>
                <a:gd name="T9" fmla="*/ 29 h 1420"/>
                <a:gd name="T10" fmla="*/ 1947 w 2000"/>
                <a:gd name="T11" fmla="*/ 1252 h 1420"/>
                <a:gd name="T12" fmla="*/ 1971 w 2000"/>
                <a:gd name="T13" fmla="*/ 1379 h 1420"/>
                <a:gd name="T14" fmla="*/ 1895 w 2000"/>
                <a:gd name="T15" fmla="*/ 1420 h 1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0" h="1420">
                  <a:moveTo>
                    <a:pt x="1895" y="1420"/>
                  </a:moveTo>
                  <a:cubicBezTo>
                    <a:pt x="1877" y="1420"/>
                    <a:pt x="1859" y="1414"/>
                    <a:pt x="1844" y="1404"/>
                  </a:cubicBezTo>
                  <a:lnTo>
                    <a:pt x="53" y="181"/>
                  </a:lnTo>
                  <a:cubicBezTo>
                    <a:pt x="11" y="152"/>
                    <a:pt x="0" y="95"/>
                    <a:pt x="29" y="53"/>
                  </a:cubicBezTo>
                  <a:cubicBezTo>
                    <a:pt x="57" y="11"/>
                    <a:pt x="115" y="0"/>
                    <a:pt x="157" y="29"/>
                  </a:cubicBezTo>
                  <a:lnTo>
                    <a:pt x="1947" y="1252"/>
                  </a:lnTo>
                  <a:cubicBezTo>
                    <a:pt x="1989" y="1280"/>
                    <a:pt x="2000" y="1337"/>
                    <a:pt x="1971" y="1379"/>
                  </a:cubicBezTo>
                  <a:cubicBezTo>
                    <a:pt x="1954" y="1405"/>
                    <a:pt x="1925" y="1420"/>
                    <a:pt x="1895" y="14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0" name="Freeform 39">
              <a:extLst>
                <a:ext uri="{FF2B5EF4-FFF2-40B4-BE49-F238E27FC236}">
                  <a16:creationId xmlns:a16="http://schemas.microsoft.com/office/drawing/2014/main" id="{6CF3DC2E-E672-42E5-8094-C71C06441514}"/>
                </a:ext>
              </a:extLst>
            </p:cNvPr>
            <p:cNvSpPr>
              <a:spLocks/>
            </p:cNvSpPr>
            <p:nvPr/>
          </p:nvSpPr>
          <p:spPr bwMode="auto">
            <a:xfrm>
              <a:off x="2701925" y="24233188"/>
              <a:ext cx="487363" cy="677863"/>
            </a:xfrm>
            <a:custGeom>
              <a:avLst/>
              <a:gdLst>
                <a:gd name="T0" fmla="*/ 12834 w 13685"/>
                <a:gd name="T1" fmla="*/ 2048 h 19072"/>
                <a:gd name="T2" fmla="*/ 11882 w 13685"/>
                <a:gd name="T3" fmla="*/ 1413 h 19072"/>
                <a:gd name="T4" fmla="*/ 10656 w 13685"/>
                <a:gd name="T5" fmla="*/ 850 h 19072"/>
                <a:gd name="T6" fmla="*/ 9717 w 13685"/>
                <a:gd name="T7" fmla="*/ 573 h 19072"/>
                <a:gd name="T8" fmla="*/ 9714 w 13685"/>
                <a:gd name="T9" fmla="*/ 573 h 19072"/>
                <a:gd name="T10" fmla="*/ 9433 w 13685"/>
                <a:gd name="T11" fmla="*/ 514 h 19072"/>
                <a:gd name="T12" fmla="*/ 9433 w 13685"/>
                <a:gd name="T13" fmla="*/ 514 h 19072"/>
                <a:gd name="T14" fmla="*/ 6551 w 13685"/>
                <a:gd name="T15" fmla="*/ 91 h 19072"/>
                <a:gd name="T16" fmla="*/ 6429 w 13685"/>
                <a:gd name="T17" fmla="*/ 80 h 19072"/>
                <a:gd name="T18" fmla="*/ 6417 w 13685"/>
                <a:gd name="T19" fmla="*/ 79 h 19072"/>
                <a:gd name="T20" fmla="*/ 6416 w 13685"/>
                <a:gd name="T21" fmla="*/ 79 h 19072"/>
                <a:gd name="T22" fmla="*/ 5238 w 13685"/>
                <a:gd name="T23" fmla="*/ 0 h 19072"/>
                <a:gd name="T24" fmla="*/ 5188 w 13685"/>
                <a:gd name="T25" fmla="*/ 277 h 19072"/>
                <a:gd name="T26" fmla="*/ 3592 w 13685"/>
                <a:gd name="T27" fmla="*/ 284 h 19072"/>
                <a:gd name="T28" fmla="*/ 2986 w 13685"/>
                <a:gd name="T29" fmla="*/ 364 h 19072"/>
                <a:gd name="T30" fmla="*/ 3051 w 13685"/>
                <a:gd name="T31" fmla="*/ 561 h 19072"/>
                <a:gd name="T32" fmla="*/ 1921 w 13685"/>
                <a:gd name="T33" fmla="*/ 872 h 19072"/>
                <a:gd name="T34" fmla="*/ 1009 w 13685"/>
                <a:gd name="T35" fmla="*/ 1374 h 19072"/>
                <a:gd name="T36" fmla="*/ 1005 w 13685"/>
                <a:gd name="T37" fmla="*/ 1377 h 19072"/>
                <a:gd name="T38" fmla="*/ 649 w 13685"/>
                <a:gd name="T39" fmla="*/ 1717 h 19072"/>
                <a:gd name="T40" fmla="*/ 490 w 13685"/>
                <a:gd name="T41" fmla="*/ 1902 h 19072"/>
                <a:gd name="T42" fmla="*/ 489 w 13685"/>
                <a:gd name="T43" fmla="*/ 1903 h 19072"/>
                <a:gd name="T44" fmla="*/ 483 w 13685"/>
                <a:gd name="T45" fmla="*/ 1915 h 19072"/>
                <a:gd name="T46" fmla="*/ 402 w 13685"/>
                <a:gd name="T47" fmla="*/ 2101 h 19072"/>
                <a:gd name="T48" fmla="*/ 301 w 13685"/>
                <a:gd name="T49" fmla="*/ 2341 h 19072"/>
                <a:gd name="T50" fmla="*/ 249 w 13685"/>
                <a:gd name="T51" fmla="*/ 4069 h 19072"/>
                <a:gd name="T52" fmla="*/ 266 w 13685"/>
                <a:gd name="T53" fmla="*/ 7109 h 19072"/>
                <a:gd name="T54" fmla="*/ 267 w 13685"/>
                <a:gd name="T55" fmla="*/ 7117 h 19072"/>
                <a:gd name="T56" fmla="*/ 318 w 13685"/>
                <a:gd name="T57" fmla="*/ 7457 h 19072"/>
                <a:gd name="T58" fmla="*/ 326 w 13685"/>
                <a:gd name="T59" fmla="*/ 7515 h 19072"/>
                <a:gd name="T60" fmla="*/ 346 w 13685"/>
                <a:gd name="T61" fmla="*/ 7646 h 19072"/>
                <a:gd name="T62" fmla="*/ 699 w 13685"/>
                <a:gd name="T63" fmla="*/ 8469 h 19072"/>
                <a:gd name="T64" fmla="*/ 1205 w 13685"/>
                <a:gd name="T65" fmla="*/ 10240 h 19072"/>
                <a:gd name="T66" fmla="*/ 1337 w 13685"/>
                <a:gd name="T67" fmla="*/ 10974 h 19072"/>
                <a:gd name="T68" fmla="*/ 1616 w 13685"/>
                <a:gd name="T69" fmla="*/ 14254 h 19072"/>
                <a:gd name="T70" fmla="*/ 1622 w 13685"/>
                <a:gd name="T71" fmla="*/ 14552 h 19072"/>
                <a:gd name="T72" fmla="*/ 1495 w 13685"/>
                <a:gd name="T73" fmla="*/ 18060 h 19072"/>
                <a:gd name="T74" fmla="*/ 1493 w 13685"/>
                <a:gd name="T75" fmla="*/ 18082 h 19072"/>
                <a:gd name="T76" fmla="*/ 5003 w 13685"/>
                <a:gd name="T77" fmla="*/ 19035 h 19072"/>
                <a:gd name="T78" fmla="*/ 5491 w 13685"/>
                <a:gd name="T79" fmla="*/ 19062 h 19072"/>
                <a:gd name="T80" fmla="*/ 6650 w 13685"/>
                <a:gd name="T81" fmla="*/ 19037 h 19072"/>
                <a:gd name="T82" fmla="*/ 11958 w 13685"/>
                <a:gd name="T83" fmla="*/ 17824 h 19072"/>
                <a:gd name="T84" fmla="*/ 11949 w 13685"/>
                <a:gd name="T85" fmla="*/ 17792 h 19072"/>
                <a:gd name="T86" fmla="*/ 11459 w 13685"/>
                <a:gd name="T87" fmla="*/ 14184 h 19072"/>
                <a:gd name="T88" fmla="*/ 12066 w 13685"/>
                <a:gd name="T89" fmla="*/ 10783 h 19072"/>
                <a:gd name="T90" fmla="*/ 12152 w 13685"/>
                <a:gd name="T91" fmla="*/ 10526 h 19072"/>
                <a:gd name="T92" fmla="*/ 12177 w 13685"/>
                <a:gd name="T93" fmla="*/ 10454 h 19072"/>
                <a:gd name="T94" fmla="*/ 13464 w 13685"/>
                <a:gd name="T95" fmla="*/ 5720 h 19072"/>
                <a:gd name="T96" fmla="*/ 12834 w 13685"/>
                <a:gd name="T97" fmla="*/ 2048 h 19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85" h="19072">
                  <a:moveTo>
                    <a:pt x="12834" y="2048"/>
                  </a:moveTo>
                  <a:cubicBezTo>
                    <a:pt x="12606" y="1824"/>
                    <a:pt x="12333" y="1669"/>
                    <a:pt x="11882" y="1413"/>
                  </a:cubicBezTo>
                  <a:cubicBezTo>
                    <a:pt x="11446" y="1166"/>
                    <a:pt x="11030" y="985"/>
                    <a:pt x="10656" y="850"/>
                  </a:cubicBezTo>
                  <a:cubicBezTo>
                    <a:pt x="10295" y="719"/>
                    <a:pt x="9975" y="633"/>
                    <a:pt x="9717" y="573"/>
                  </a:cubicBezTo>
                  <a:lnTo>
                    <a:pt x="9714" y="573"/>
                  </a:lnTo>
                  <a:cubicBezTo>
                    <a:pt x="9621" y="553"/>
                    <a:pt x="9528" y="533"/>
                    <a:pt x="9433" y="514"/>
                  </a:cubicBezTo>
                  <a:lnTo>
                    <a:pt x="9433" y="514"/>
                  </a:lnTo>
                  <a:cubicBezTo>
                    <a:pt x="8510" y="325"/>
                    <a:pt x="7521" y="182"/>
                    <a:pt x="6551" y="91"/>
                  </a:cubicBezTo>
                  <a:cubicBezTo>
                    <a:pt x="6510" y="87"/>
                    <a:pt x="6470" y="83"/>
                    <a:pt x="6429" y="80"/>
                  </a:cubicBezTo>
                  <a:cubicBezTo>
                    <a:pt x="6425" y="79"/>
                    <a:pt x="6421" y="79"/>
                    <a:pt x="6417" y="79"/>
                  </a:cubicBezTo>
                  <a:lnTo>
                    <a:pt x="6416" y="79"/>
                  </a:lnTo>
                  <a:cubicBezTo>
                    <a:pt x="6018" y="43"/>
                    <a:pt x="5623" y="17"/>
                    <a:pt x="5238" y="0"/>
                  </a:cubicBezTo>
                  <a:cubicBezTo>
                    <a:pt x="5225" y="93"/>
                    <a:pt x="5208" y="186"/>
                    <a:pt x="5188" y="277"/>
                  </a:cubicBezTo>
                  <a:cubicBezTo>
                    <a:pt x="4919" y="276"/>
                    <a:pt x="4272" y="280"/>
                    <a:pt x="3592" y="284"/>
                  </a:cubicBezTo>
                  <a:cubicBezTo>
                    <a:pt x="3567" y="287"/>
                    <a:pt x="3324" y="312"/>
                    <a:pt x="2986" y="364"/>
                  </a:cubicBezTo>
                  <a:cubicBezTo>
                    <a:pt x="3002" y="431"/>
                    <a:pt x="3024" y="497"/>
                    <a:pt x="3051" y="561"/>
                  </a:cubicBezTo>
                  <a:cubicBezTo>
                    <a:pt x="2668" y="638"/>
                    <a:pt x="2256" y="740"/>
                    <a:pt x="1921" y="872"/>
                  </a:cubicBezTo>
                  <a:cubicBezTo>
                    <a:pt x="1721" y="950"/>
                    <a:pt x="1381" y="1084"/>
                    <a:pt x="1009" y="1374"/>
                  </a:cubicBezTo>
                  <a:lnTo>
                    <a:pt x="1005" y="1377"/>
                  </a:lnTo>
                  <a:cubicBezTo>
                    <a:pt x="876" y="1478"/>
                    <a:pt x="757" y="1593"/>
                    <a:pt x="649" y="1717"/>
                  </a:cubicBezTo>
                  <a:cubicBezTo>
                    <a:pt x="593" y="1783"/>
                    <a:pt x="534" y="1851"/>
                    <a:pt x="490" y="1902"/>
                  </a:cubicBezTo>
                  <a:lnTo>
                    <a:pt x="489" y="1903"/>
                  </a:lnTo>
                  <a:cubicBezTo>
                    <a:pt x="487" y="1907"/>
                    <a:pt x="485" y="1911"/>
                    <a:pt x="483" y="1915"/>
                  </a:cubicBezTo>
                  <a:cubicBezTo>
                    <a:pt x="455" y="1976"/>
                    <a:pt x="429" y="2037"/>
                    <a:pt x="402" y="2101"/>
                  </a:cubicBezTo>
                  <a:cubicBezTo>
                    <a:pt x="368" y="2179"/>
                    <a:pt x="335" y="2259"/>
                    <a:pt x="301" y="2341"/>
                  </a:cubicBezTo>
                  <a:cubicBezTo>
                    <a:pt x="335" y="2886"/>
                    <a:pt x="395" y="3480"/>
                    <a:pt x="249" y="4069"/>
                  </a:cubicBezTo>
                  <a:cubicBezTo>
                    <a:pt x="0" y="5073"/>
                    <a:pt x="119" y="6096"/>
                    <a:pt x="266" y="7109"/>
                  </a:cubicBezTo>
                  <a:lnTo>
                    <a:pt x="267" y="7117"/>
                  </a:lnTo>
                  <a:cubicBezTo>
                    <a:pt x="284" y="7231"/>
                    <a:pt x="301" y="7344"/>
                    <a:pt x="318" y="7457"/>
                  </a:cubicBezTo>
                  <a:cubicBezTo>
                    <a:pt x="321" y="7477"/>
                    <a:pt x="323" y="7496"/>
                    <a:pt x="326" y="7515"/>
                  </a:cubicBezTo>
                  <a:cubicBezTo>
                    <a:pt x="333" y="7559"/>
                    <a:pt x="339" y="7602"/>
                    <a:pt x="346" y="7646"/>
                  </a:cubicBezTo>
                  <a:cubicBezTo>
                    <a:pt x="432" y="7830"/>
                    <a:pt x="561" y="8114"/>
                    <a:pt x="699" y="8469"/>
                  </a:cubicBezTo>
                  <a:cubicBezTo>
                    <a:pt x="810" y="8756"/>
                    <a:pt x="1016" y="9316"/>
                    <a:pt x="1205" y="10240"/>
                  </a:cubicBezTo>
                  <a:cubicBezTo>
                    <a:pt x="1251" y="10463"/>
                    <a:pt x="1295" y="10708"/>
                    <a:pt x="1337" y="10974"/>
                  </a:cubicBezTo>
                  <a:cubicBezTo>
                    <a:pt x="1472" y="11825"/>
                    <a:pt x="1582" y="12905"/>
                    <a:pt x="1616" y="14254"/>
                  </a:cubicBezTo>
                  <a:cubicBezTo>
                    <a:pt x="1619" y="14350"/>
                    <a:pt x="1621" y="14449"/>
                    <a:pt x="1622" y="14552"/>
                  </a:cubicBezTo>
                  <a:cubicBezTo>
                    <a:pt x="1637" y="15477"/>
                    <a:pt x="1617" y="16669"/>
                    <a:pt x="1495" y="18060"/>
                  </a:cubicBezTo>
                  <a:cubicBezTo>
                    <a:pt x="1494" y="18067"/>
                    <a:pt x="1493" y="18075"/>
                    <a:pt x="1493" y="18082"/>
                  </a:cubicBezTo>
                  <a:cubicBezTo>
                    <a:pt x="2266" y="18447"/>
                    <a:pt x="3472" y="18905"/>
                    <a:pt x="5003" y="19035"/>
                  </a:cubicBezTo>
                  <a:cubicBezTo>
                    <a:pt x="5129" y="19045"/>
                    <a:pt x="5290" y="19056"/>
                    <a:pt x="5491" y="19062"/>
                  </a:cubicBezTo>
                  <a:cubicBezTo>
                    <a:pt x="5787" y="19072"/>
                    <a:pt x="6169" y="19069"/>
                    <a:pt x="6650" y="19037"/>
                  </a:cubicBezTo>
                  <a:cubicBezTo>
                    <a:pt x="7787" y="18962"/>
                    <a:pt x="9625" y="18713"/>
                    <a:pt x="11958" y="17824"/>
                  </a:cubicBezTo>
                  <a:cubicBezTo>
                    <a:pt x="11955" y="17813"/>
                    <a:pt x="11952" y="17803"/>
                    <a:pt x="11949" y="17792"/>
                  </a:cubicBezTo>
                  <a:cubicBezTo>
                    <a:pt x="11684" y="16916"/>
                    <a:pt x="11418" y="15669"/>
                    <a:pt x="11459" y="14184"/>
                  </a:cubicBezTo>
                  <a:cubicBezTo>
                    <a:pt x="11466" y="13906"/>
                    <a:pt x="11515" y="12493"/>
                    <a:pt x="12066" y="10783"/>
                  </a:cubicBezTo>
                  <a:cubicBezTo>
                    <a:pt x="12104" y="10666"/>
                    <a:pt x="12131" y="10587"/>
                    <a:pt x="12152" y="10526"/>
                  </a:cubicBezTo>
                  <a:cubicBezTo>
                    <a:pt x="12161" y="10502"/>
                    <a:pt x="12169" y="10478"/>
                    <a:pt x="12177" y="10454"/>
                  </a:cubicBezTo>
                  <a:cubicBezTo>
                    <a:pt x="12590" y="9253"/>
                    <a:pt x="13215" y="7420"/>
                    <a:pt x="13464" y="5720"/>
                  </a:cubicBezTo>
                  <a:cubicBezTo>
                    <a:pt x="13685" y="4214"/>
                    <a:pt x="13611" y="2813"/>
                    <a:pt x="12834" y="2048"/>
                  </a:cubicBezTo>
                  <a:close/>
                </a:path>
              </a:pathLst>
            </a:custGeom>
            <a:solidFill>
              <a:schemeClr val="accent2"/>
            </a:solidFill>
            <a:ln>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41" name="Freeform 40">
              <a:extLst>
                <a:ext uri="{FF2B5EF4-FFF2-40B4-BE49-F238E27FC236}">
                  <a16:creationId xmlns:a16="http://schemas.microsoft.com/office/drawing/2014/main" id="{A96FFCBB-DB8C-44B0-A3AE-26E6F31F668A}"/>
                </a:ext>
              </a:extLst>
            </p:cNvPr>
            <p:cNvSpPr>
              <a:spLocks/>
            </p:cNvSpPr>
            <p:nvPr/>
          </p:nvSpPr>
          <p:spPr bwMode="auto">
            <a:xfrm>
              <a:off x="2938463" y="23869650"/>
              <a:ext cx="196850" cy="325438"/>
            </a:xfrm>
            <a:custGeom>
              <a:avLst/>
              <a:gdLst>
                <a:gd name="T0" fmla="*/ 4851 w 5512"/>
                <a:gd name="T1" fmla="*/ 5004 h 9140"/>
                <a:gd name="T2" fmla="*/ 4555 w 5512"/>
                <a:gd name="T3" fmla="*/ 3054 h 9140"/>
                <a:gd name="T4" fmla="*/ 3104 w 5512"/>
                <a:gd name="T5" fmla="*/ 620 h 9140"/>
                <a:gd name="T6" fmla="*/ 1549 w 5512"/>
                <a:gd name="T7" fmla="*/ 3 h 9140"/>
                <a:gd name="T8" fmla="*/ 1406 w 5512"/>
                <a:gd name="T9" fmla="*/ 1 h 9140"/>
                <a:gd name="T10" fmla="*/ 548 w 5512"/>
                <a:gd name="T11" fmla="*/ 867 h 9140"/>
                <a:gd name="T12" fmla="*/ 529 w 5512"/>
                <a:gd name="T13" fmla="*/ 901 h 9140"/>
                <a:gd name="T14" fmla="*/ 476 w 5512"/>
                <a:gd name="T15" fmla="*/ 990 h 9140"/>
                <a:gd name="T16" fmla="*/ 468 w 5512"/>
                <a:gd name="T17" fmla="*/ 1004 h 9140"/>
                <a:gd name="T18" fmla="*/ 348 w 5512"/>
                <a:gd name="T19" fmla="*/ 1248 h 9140"/>
                <a:gd name="T20" fmla="*/ 321 w 5512"/>
                <a:gd name="T21" fmla="*/ 1311 h 9140"/>
                <a:gd name="T22" fmla="*/ 252 w 5512"/>
                <a:gd name="T23" fmla="*/ 1497 h 9140"/>
                <a:gd name="T24" fmla="*/ 206 w 5512"/>
                <a:gd name="T25" fmla="*/ 1641 h 9140"/>
                <a:gd name="T26" fmla="*/ 177 w 5512"/>
                <a:gd name="T27" fmla="*/ 1744 h 9140"/>
                <a:gd name="T28" fmla="*/ 155 w 5512"/>
                <a:gd name="T29" fmla="*/ 1835 h 9140"/>
                <a:gd name="T30" fmla="*/ 141 w 5512"/>
                <a:gd name="T31" fmla="*/ 1906 h 9140"/>
                <a:gd name="T32" fmla="*/ 31 w 5512"/>
                <a:gd name="T33" fmla="*/ 2657 h 9140"/>
                <a:gd name="T34" fmla="*/ 0 w 5512"/>
                <a:gd name="T35" fmla="*/ 3349 h 9140"/>
                <a:gd name="T36" fmla="*/ 23 w 5512"/>
                <a:gd name="T37" fmla="*/ 3893 h 9140"/>
                <a:gd name="T38" fmla="*/ 51 w 5512"/>
                <a:gd name="T39" fmla="*/ 4165 h 9140"/>
                <a:gd name="T40" fmla="*/ 58 w 5512"/>
                <a:gd name="T41" fmla="*/ 4222 h 9140"/>
                <a:gd name="T42" fmla="*/ 72 w 5512"/>
                <a:gd name="T43" fmla="*/ 4322 h 9140"/>
                <a:gd name="T44" fmla="*/ 141 w 5512"/>
                <a:gd name="T45" fmla="*/ 4807 h 9140"/>
                <a:gd name="T46" fmla="*/ 211 w 5512"/>
                <a:gd name="T47" fmla="*/ 5469 h 9140"/>
                <a:gd name="T48" fmla="*/ 266 w 5512"/>
                <a:gd name="T49" fmla="*/ 6349 h 9140"/>
                <a:gd name="T50" fmla="*/ 244 w 5512"/>
                <a:gd name="T51" fmla="*/ 6817 h 9140"/>
                <a:gd name="T52" fmla="*/ 1130 w 5512"/>
                <a:gd name="T53" fmla="*/ 8403 h 9140"/>
                <a:gd name="T54" fmla="*/ 1442 w 5512"/>
                <a:gd name="T55" fmla="*/ 8757 h 9140"/>
                <a:gd name="T56" fmla="*/ 1489 w 5512"/>
                <a:gd name="T57" fmla="*/ 8930 h 9140"/>
                <a:gd name="T58" fmla="*/ 1658 w 5512"/>
                <a:gd name="T59" fmla="*/ 8957 h 9140"/>
                <a:gd name="T60" fmla="*/ 2111 w 5512"/>
                <a:gd name="T61" fmla="*/ 9002 h 9140"/>
                <a:gd name="T62" fmla="*/ 5287 w 5512"/>
                <a:gd name="T63" fmla="*/ 7022 h 9140"/>
                <a:gd name="T64" fmla="*/ 5063 w 5512"/>
                <a:gd name="T65" fmla="*/ 6202 h 9140"/>
                <a:gd name="T66" fmla="*/ 4851 w 5512"/>
                <a:gd name="T67" fmla="*/ 5004 h 9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12" h="9140">
                  <a:moveTo>
                    <a:pt x="4851" y="5004"/>
                  </a:moveTo>
                  <a:cubicBezTo>
                    <a:pt x="4778" y="4352"/>
                    <a:pt x="4734" y="3695"/>
                    <a:pt x="4555" y="3054"/>
                  </a:cubicBezTo>
                  <a:cubicBezTo>
                    <a:pt x="4296" y="2130"/>
                    <a:pt x="3844" y="1250"/>
                    <a:pt x="3104" y="620"/>
                  </a:cubicBezTo>
                  <a:cubicBezTo>
                    <a:pt x="2800" y="361"/>
                    <a:pt x="2249" y="35"/>
                    <a:pt x="1549" y="3"/>
                  </a:cubicBezTo>
                  <a:cubicBezTo>
                    <a:pt x="1502" y="1"/>
                    <a:pt x="1455" y="0"/>
                    <a:pt x="1406" y="1"/>
                  </a:cubicBezTo>
                  <a:cubicBezTo>
                    <a:pt x="1012" y="6"/>
                    <a:pt x="744" y="538"/>
                    <a:pt x="548" y="867"/>
                  </a:cubicBezTo>
                  <a:cubicBezTo>
                    <a:pt x="541" y="878"/>
                    <a:pt x="535" y="889"/>
                    <a:pt x="529" y="901"/>
                  </a:cubicBezTo>
                  <a:cubicBezTo>
                    <a:pt x="510" y="931"/>
                    <a:pt x="492" y="961"/>
                    <a:pt x="476" y="990"/>
                  </a:cubicBezTo>
                  <a:cubicBezTo>
                    <a:pt x="473" y="996"/>
                    <a:pt x="471" y="1000"/>
                    <a:pt x="468" y="1004"/>
                  </a:cubicBezTo>
                  <a:cubicBezTo>
                    <a:pt x="424" y="1085"/>
                    <a:pt x="384" y="1166"/>
                    <a:pt x="348" y="1248"/>
                  </a:cubicBezTo>
                  <a:cubicBezTo>
                    <a:pt x="339" y="1268"/>
                    <a:pt x="330" y="1289"/>
                    <a:pt x="321" y="1311"/>
                  </a:cubicBezTo>
                  <a:cubicBezTo>
                    <a:pt x="296" y="1372"/>
                    <a:pt x="272" y="1433"/>
                    <a:pt x="252" y="1497"/>
                  </a:cubicBezTo>
                  <a:cubicBezTo>
                    <a:pt x="235" y="1545"/>
                    <a:pt x="219" y="1592"/>
                    <a:pt x="206" y="1641"/>
                  </a:cubicBezTo>
                  <a:cubicBezTo>
                    <a:pt x="195" y="1675"/>
                    <a:pt x="186" y="1711"/>
                    <a:pt x="177" y="1744"/>
                  </a:cubicBezTo>
                  <a:cubicBezTo>
                    <a:pt x="169" y="1775"/>
                    <a:pt x="162" y="1806"/>
                    <a:pt x="155" y="1835"/>
                  </a:cubicBezTo>
                  <a:cubicBezTo>
                    <a:pt x="150" y="1859"/>
                    <a:pt x="145" y="1882"/>
                    <a:pt x="141" y="1906"/>
                  </a:cubicBezTo>
                  <a:cubicBezTo>
                    <a:pt x="91" y="2151"/>
                    <a:pt x="54" y="2403"/>
                    <a:pt x="31" y="2657"/>
                  </a:cubicBezTo>
                  <a:cubicBezTo>
                    <a:pt x="10" y="2886"/>
                    <a:pt x="0" y="3118"/>
                    <a:pt x="0" y="3349"/>
                  </a:cubicBezTo>
                  <a:cubicBezTo>
                    <a:pt x="1" y="3531"/>
                    <a:pt x="8" y="3712"/>
                    <a:pt x="23" y="3893"/>
                  </a:cubicBezTo>
                  <a:cubicBezTo>
                    <a:pt x="30" y="3984"/>
                    <a:pt x="40" y="4075"/>
                    <a:pt x="51" y="4165"/>
                  </a:cubicBezTo>
                  <a:cubicBezTo>
                    <a:pt x="53" y="4184"/>
                    <a:pt x="55" y="4203"/>
                    <a:pt x="58" y="4222"/>
                  </a:cubicBezTo>
                  <a:cubicBezTo>
                    <a:pt x="62" y="4256"/>
                    <a:pt x="67" y="4288"/>
                    <a:pt x="72" y="4322"/>
                  </a:cubicBezTo>
                  <a:cubicBezTo>
                    <a:pt x="95" y="4484"/>
                    <a:pt x="120" y="4646"/>
                    <a:pt x="141" y="4807"/>
                  </a:cubicBezTo>
                  <a:cubicBezTo>
                    <a:pt x="172" y="5026"/>
                    <a:pt x="198" y="5246"/>
                    <a:pt x="211" y="5469"/>
                  </a:cubicBezTo>
                  <a:cubicBezTo>
                    <a:pt x="226" y="5777"/>
                    <a:pt x="262" y="6059"/>
                    <a:pt x="266" y="6349"/>
                  </a:cubicBezTo>
                  <a:cubicBezTo>
                    <a:pt x="269" y="6501"/>
                    <a:pt x="264" y="6655"/>
                    <a:pt x="244" y="6817"/>
                  </a:cubicBezTo>
                  <a:cubicBezTo>
                    <a:pt x="167" y="7415"/>
                    <a:pt x="701" y="8047"/>
                    <a:pt x="1130" y="8403"/>
                  </a:cubicBezTo>
                  <a:cubicBezTo>
                    <a:pt x="1248" y="8501"/>
                    <a:pt x="1377" y="8615"/>
                    <a:pt x="1442" y="8757"/>
                  </a:cubicBezTo>
                  <a:cubicBezTo>
                    <a:pt x="1458" y="8791"/>
                    <a:pt x="1464" y="8908"/>
                    <a:pt x="1489" y="8930"/>
                  </a:cubicBezTo>
                  <a:cubicBezTo>
                    <a:pt x="1539" y="8975"/>
                    <a:pt x="1592" y="8952"/>
                    <a:pt x="1658" y="8957"/>
                  </a:cubicBezTo>
                  <a:cubicBezTo>
                    <a:pt x="1814" y="8967"/>
                    <a:pt x="1955" y="8982"/>
                    <a:pt x="2111" y="9002"/>
                  </a:cubicBezTo>
                  <a:cubicBezTo>
                    <a:pt x="3177" y="9140"/>
                    <a:pt x="5512" y="8424"/>
                    <a:pt x="5287" y="7022"/>
                  </a:cubicBezTo>
                  <a:cubicBezTo>
                    <a:pt x="5242" y="6742"/>
                    <a:pt x="5138" y="6475"/>
                    <a:pt x="5063" y="6202"/>
                  </a:cubicBezTo>
                  <a:cubicBezTo>
                    <a:pt x="4955" y="5808"/>
                    <a:pt x="4897" y="5407"/>
                    <a:pt x="4851" y="500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42" name="Freeform 41">
              <a:extLst>
                <a:ext uri="{FF2B5EF4-FFF2-40B4-BE49-F238E27FC236}">
                  <a16:creationId xmlns:a16="http://schemas.microsoft.com/office/drawing/2014/main" id="{22432B02-6938-4F77-A062-0A7E44FE4E27}"/>
                </a:ext>
              </a:extLst>
            </p:cNvPr>
            <p:cNvSpPr>
              <a:spLocks/>
            </p:cNvSpPr>
            <p:nvPr/>
          </p:nvSpPr>
          <p:spPr bwMode="auto">
            <a:xfrm>
              <a:off x="2747963" y="23837900"/>
              <a:ext cx="309563" cy="376238"/>
            </a:xfrm>
            <a:custGeom>
              <a:avLst/>
              <a:gdLst>
                <a:gd name="T0" fmla="*/ 8231 w 8658"/>
                <a:gd name="T1" fmla="*/ 3562 h 10610"/>
                <a:gd name="T2" fmla="*/ 8226 w 8658"/>
                <a:gd name="T3" fmla="*/ 3301 h 10610"/>
                <a:gd name="T4" fmla="*/ 8008 w 8658"/>
                <a:gd name="T5" fmla="*/ 1550 h 10610"/>
                <a:gd name="T6" fmla="*/ 3589 w 8658"/>
                <a:gd name="T7" fmla="*/ 452 h 10610"/>
                <a:gd name="T8" fmla="*/ 78 w 8658"/>
                <a:gd name="T9" fmla="*/ 4382 h 10610"/>
                <a:gd name="T10" fmla="*/ 199 w 8658"/>
                <a:gd name="T11" fmla="*/ 6759 h 10610"/>
                <a:gd name="T12" fmla="*/ 173 w 8658"/>
                <a:gd name="T13" fmla="*/ 8757 h 10610"/>
                <a:gd name="T14" fmla="*/ 2448 w 8658"/>
                <a:gd name="T15" fmla="*/ 10453 h 10610"/>
                <a:gd name="T16" fmla="*/ 4762 w 8658"/>
                <a:gd name="T17" fmla="*/ 10496 h 10610"/>
                <a:gd name="T18" fmla="*/ 6941 w 8658"/>
                <a:gd name="T19" fmla="*/ 9477 h 10610"/>
                <a:gd name="T20" fmla="*/ 7928 w 8658"/>
                <a:gd name="T21" fmla="*/ 8122 h 10610"/>
                <a:gd name="T22" fmla="*/ 8648 w 8658"/>
                <a:gd name="T23" fmla="*/ 6507 h 10610"/>
                <a:gd name="T24" fmla="*/ 8403 w 8658"/>
                <a:gd name="T25" fmla="*/ 5323 h 10610"/>
                <a:gd name="T26" fmla="*/ 8231 w 8658"/>
                <a:gd name="T27" fmla="*/ 3562 h 10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58" h="10610">
                  <a:moveTo>
                    <a:pt x="8231" y="3562"/>
                  </a:moveTo>
                  <a:cubicBezTo>
                    <a:pt x="8229" y="3474"/>
                    <a:pt x="8227" y="3387"/>
                    <a:pt x="8226" y="3301"/>
                  </a:cubicBezTo>
                  <a:cubicBezTo>
                    <a:pt x="8216" y="2661"/>
                    <a:pt x="8350" y="2149"/>
                    <a:pt x="8008" y="1550"/>
                  </a:cubicBezTo>
                  <a:cubicBezTo>
                    <a:pt x="7157" y="53"/>
                    <a:pt x="5047" y="0"/>
                    <a:pt x="3589" y="452"/>
                  </a:cubicBezTo>
                  <a:cubicBezTo>
                    <a:pt x="1778" y="1012"/>
                    <a:pt x="271" y="2418"/>
                    <a:pt x="78" y="4382"/>
                  </a:cubicBezTo>
                  <a:cubicBezTo>
                    <a:pt x="0" y="5177"/>
                    <a:pt x="141" y="5968"/>
                    <a:pt x="199" y="6759"/>
                  </a:cubicBezTo>
                  <a:cubicBezTo>
                    <a:pt x="249" y="7432"/>
                    <a:pt x="106" y="8094"/>
                    <a:pt x="173" y="8757"/>
                  </a:cubicBezTo>
                  <a:cubicBezTo>
                    <a:pt x="296" y="9962"/>
                    <a:pt x="1409" y="10252"/>
                    <a:pt x="2448" y="10453"/>
                  </a:cubicBezTo>
                  <a:cubicBezTo>
                    <a:pt x="3209" y="10601"/>
                    <a:pt x="3996" y="10610"/>
                    <a:pt x="4762" y="10496"/>
                  </a:cubicBezTo>
                  <a:cubicBezTo>
                    <a:pt x="5560" y="10376"/>
                    <a:pt x="6281" y="9913"/>
                    <a:pt x="6941" y="9477"/>
                  </a:cubicBezTo>
                  <a:cubicBezTo>
                    <a:pt x="7515" y="9097"/>
                    <a:pt x="7604" y="8671"/>
                    <a:pt x="7928" y="8122"/>
                  </a:cubicBezTo>
                  <a:cubicBezTo>
                    <a:pt x="8232" y="7606"/>
                    <a:pt x="8632" y="7138"/>
                    <a:pt x="8648" y="6507"/>
                  </a:cubicBezTo>
                  <a:cubicBezTo>
                    <a:pt x="8658" y="6103"/>
                    <a:pt x="8499" y="5716"/>
                    <a:pt x="8403" y="5323"/>
                  </a:cubicBezTo>
                  <a:cubicBezTo>
                    <a:pt x="8267" y="4761"/>
                    <a:pt x="8242" y="4147"/>
                    <a:pt x="8231" y="356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43" name="Freeform: Shape 42">
              <a:extLst>
                <a:ext uri="{FF2B5EF4-FFF2-40B4-BE49-F238E27FC236}">
                  <a16:creationId xmlns:a16="http://schemas.microsoft.com/office/drawing/2014/main" id="{5CDB7395-D14F-4E6E-9416-BD290607C5D8}"/>
                </a:ext>
              </a:extLst>
            </p:cNvPr>
            <p:cNvSpPr>
              <a:spLocks/>
            </p:cNvSpPr>
            <p:nvPr/>
          </p:nvSpPr>
          <p:spPr bwMode="auto">
            <a:xfrm>
              <a:off x="2785078" y="23912247"/>
              <a:ext cx="290846" cy="431748"/>
            </a:xfrm>
            <a:custGeom>
              <a:avLst/>
              <a:gdLst>
                <a:gd name="connsiteX0" fmla="*/ 137048 w 290846"/>
                <a:gd name="connsiteY0" fmla="*/ 84 h 431748"/>
                <a:gd name="connsiteX1" fmla="*/ 164932 w 290846"/>
                <a:gd name="connsiteY1" fmla="*/ 4752 h 431748"/>
                <a:gd name="connsiteX2" fmla="*/ 183127 w 290846"/>
                <a:gd name="connsiteY2" fmla="*/ 12600 h 431748"/>
                <a:gd name="connsiteX3" fmla="*/ 190818 w 290846"/>
                <a:gd name="connsiteY3" fmla="*/ 17468 h 431748"/>
                <a:gd name="connsiteX4" fmla="*/ 198687 w 290846"/>
                <a:gd name="connsiteY4" fmla="*/ 23824 h 431748"/>
                <a:gd name="connsiteX5" fmla="*/ 203530 w 290846"/>
                <a:gd name="connsiteY5" fmla="*/ 28728 h 431748"/>
                <a:gd name="connsiteX6" fmla="*/ 222864 w 290846"/>
                <a:gd name="connsiteY6" fmla="*/ 53908 h 431748"/>
                <a:gd name="connsiteX7" fmla="*/ 236288 w 290846"/>
                <a:gd name="connsiteY7" fmla="*/ 83320 h 431748"/>
                <a:gd name="connsiteX8" fmla="*/ 236887 w 290846"/>
                <a:gd name="connsiteY8" fmla="*/ 85472 h 431748"/>
                <a:gd name="connsiteX9" fmla="*/ 237069 w 290846"/>
                <a:gd name="connsiteY9" fmla="*/ 85312 h 431748"/>
                <a:gd name="connsiteX10" fmla="*/ 237104 w 290846"/>
                <a:gd name="connsiteY10" fmla="*/ 85312 h 431748"/>
                <a:gd name="connsiteX11" fmla="*/ 253719 w 290846"/>
                <a:gd name="connsiteY11" fmla="*/ 78516 h 431748"/>
                <a:gd name="connsiteX12" fmla="*/ 257909 w 290846"/>
                <a:gd name="connsiteY12" fmla="*/ 78124 h 431748"/>
                <a:gd name="connsiteX13" fmla="*/ 262636 w 290846"/>
                <a:gd name="connsiteY13" fmla="*/ 78232 h 431748"/>
                <a:gd name="connsiteX14" fmla="*/ 290817 w 290846"/>
                <a:gd name="connsiteY14" fmla="*/ 115908 h 431748"/>
                <a:gd name="connsiteX15" fmla="*/ 271731 w 290846"/>
                <a:gd name="connsiteY15" fmla="*/ 152016 h 431748"/>
                <a:gd name="connsiteX16" fmla="*/ 258625 w 290846"/>
                <a:gd name="connsiteY16" fmla="*/ 159592 h 431748"/>
                <a:gd name="connsiteX17" fmla="*/ 250318 w 290846"/>
                <a:gd name="connsiteY17" fmla="*/ 161692 h 431748"/>
                <a:gd name="connsiteX18" fmla="*/ 243805 w 290846"/>
                <a:gd name="connsiteY18" fmla="*/ 162158 h 431748"/>
                <a:gd name="connsiteX19" fmla="*/ 235899 w 290846"/>
                <a:gd name="connsiteY19" fmla="*/ 225240 h 431748"/>
                <a:gd name="connsiteX20" fmla="*/ 231721 w 290846"/>
                <a:gd name="connsiteY20" fmla="*/ 261184 h 431748"/>
                <a:gd name="connsiteX21" fmla="*/ 249145 w 290846"/>
                <a:gd name="connsiteY21" fmla="*/ 328296 h 431748"/>
                <a:gd name="connsiteX22" fmla="*/ 252645 w 290846"/>
                <a:gd name="connsiteY22" fmla="*/ 338840 h 431748"/>
                <a:gd name="connsiteX23" fmla="*/ 209334 w 290846"/>
                <a:gd name="connsiteY23" fmla="*/ 415394 h 431748"/>
                <a:gd name="connsiteX24" fmla="*/ 198409 w 290846"/>
                <a:gd name="connsiteY24" fmla="*/ 422340 h 431748"/>
                <a:gd name="connsiteX25" fmla="*/ 191589 w 290846"/>
                <a:gd name="connsiteY25" fmla="*/ 425582 h 431748"/>
                <a:gd name="connsiteX26" fmla="*/ 187090 w 290846"/>
                <a:gd name="connsiteY26" fmla="*/ 427328 h 431748"/>
                <a:gd name="connsiteX27" fmla="*/ 183198 w 290846"/>
                <a:gd name="connsiteY27" fmla="*/ 428574 h 431748"/>
                <a:gd name="connsiteX28" fmla="*/ 173058 w 290846"/>
                <a:gd name="connsiteY28" fmla="*/ 430818 h 431748"/>
                <a:gd name="connsiteX29" fmla="*/ 148993 w 290846"/>
                <a:gd name="connsiteY29" fmla="*/ 430782 h 431748"/>
                <a:gd name="connsiteX30" fmla="*/ 134461 w 290846"/>
                <a:gd name="connsiteY30" fmla="*/ 426828 h 431748"/>
                <a:gd name="connsiteX31" fmla="*/ 94757 w 290846"/>
                <a:gd name="connsiteY31" fmla="*/ 378596 h 431748"/>
                <a:gd name="connsiteX32" fmla="*/ 93722 w 290846"/>
                <a:gd name="connsiteY32" fmla="*/ 336490 h 431748"/>
                <a:gd name="connsiteX33" fmla="*/ 100077 w 290846"/>
                <a:gd name="connsiteY33" fmla="*/ 334850 h 431748"/>
                <a:gd name="connsiteX34" fmla="*/ 100827 w 290846"/>
                <a:gd name="connsiteY34" fmla="*/ 331610 h 431748"/>
                <a:gd name="connsiteX35" fmla="*/ 101077 w 290846"/>
                <a:gd name="connsiteY35" fmla="*/ 330398 h 431748"/>
                <a:gd name="connsiteX36" fmla="*/ 102862 w 290846"/>
                <a:gd name="connsiteY36" fmla="*/ 320530 h 431748"/>
                <a:gd name="connsiteX37" fmla="*/ 103219 w 290846"/>
                <a:gd name="connsiteY37" fmla="*/ 318250 h 431748"/>
                <a:gd name="connsiteX38" fmla="*/ 103362 w 290846"/>
                <a:gd name="connsiteY38" fmla="*/ 317254 h 431748"/>
                <a:gd name="connsiteX39" fmla="*/ 104005 w 290846"/>
                <a:gd name="connsiteY39" fmla="*/ 311126 h 431748"/>
                <a:gd name="connsiteX40" fmla="*/ 104326 w 290846"/>
                <a:gd name="connsiteY40" fmla="*/ 305462 h 431748"/>
                <a:gd name="connsiteX41" fmla="*/ 104433 w 290846"/>
                <a:gd name="connsiteY41" fmla="*/ 301758 h 431748"/>
                <a:gd name="connsiteX42" fmla="*/ 104433 w 290846"/>
                <a:gd name="connsiteY42" fmla="*/ 300618 h 431748"/>
                <a:gd name="connsiteX43" fmla="*/ 104362 w 290846"/>
                <a:gd name="connsiteY43" fmla="*/ 295702 h 431748"/>
                <a:gd name="connsiteX44" fmla="*/ 103231 w 290846"/>
                <a:gd name="connsiteY44" fmla="*/ 284384 h 431748"/>
                <a:gd name="connsiteX45" fmla="*/ 99950 w 290846"/>
                <a:gd name="connsiteY45" fmla="*/ 284356 h 431748"/>
                <a:gd name="connsiteX46" fmla="*/ 99843 w 290846"/>
                <a:gd name="connsiteY46" fmla="*/ 284356 h 431748"/>
                <a:gd name="connsiteX47" fmla="*/ 99380 w 290846"/>
                <a:gd name="connsiteY47" fmla="*/ 284320 h 431748"/>
                <a:gd name="connsiteX48" fmla="*/ 94538 w 290846"/>
                <a:gd name="connsiteY48" fmla="*/ 284036 h 431748"/>
                <a:gd name="connsiteX49" fmla="*/ 90336 w 290846"/>
                <a:gd name="connsiteY49" fmla="*/ 283540 h 431748"/>
                <a:gd name="connsiteX50" fmla="*/ 84782 w 290846"/>
                <a:gd name="connsiteY50" fmla="*/ 282508 h 431748"/>
                <a:gd name="connsiteX51" fmla="*/ 81186 w 290846"/>
                <a:gd name="connsiteY51" fmla="*/ 281620 h 431748"/>
                <a:gd name="connsiteX52" fmla="*/ 67833 w 290846"/>
                <a:gd name="connsiteY52" fmla="*/ 276792 h 431748"/>
                <a:gd name="connsiteX53" fmla="*/ 65981 w 290846"/>
                <a:gd name="connsiteY53" fmla="*/ 275904 h 431748"/>
                <a:gd name="connsiteX54" fmla="*/ 58041 w 290846"/>
                <a:gd name="connsiteY54" fmla="*/ 271356 h 431748"/>
                <a:gd name="connsiteX55" fmla="*/ 54267 w 290846"/>
                <a:gd name="connsiteY55" fmla="*/ 268800 h 431748"/>
                <a:gd name="connsiteX56" fmla="*/ 27562 w 290846"/>
                <a:gd name="connsiteY56" fmla="*/ 239992 h 431748"/>
                <a:gd name="connsiteX57" fmla="*/ 893 w 290846"/>
                <a:gd name="connsiteY57" fmla="*/ 157200 h 431748"/>
                <a:gd name="connsiteX58" fmla="*/ 1676 w 290846"/>
                <a:gd name="connsiteY58" fmla="*/ 105840 h 431748"/>
                <a:gd name="connsiteX59" fmla="*/ 2032 w 290846"/>
                <a:gd name="connsiteY59" fmla="*/ 102676 h 431748"/>
                <a:gd name="connsiteX60" fmla="*/ 3563 w 290846"/>
                <a:gd name="connsiteY60" fmla="*/ 91452 h 431748"/>
                <a:gd name="connsiteX61" fmla="*/ 4738 w 290846"/>
                <a:gd name="connsiteY61" fmla="*/ 84208 h 431748"/>
                <a:gd name="connsiteX62" fmla="*/ 5272 w 290846"/>
                <a:gd name="connsiteY62" fmla="*/ 81260 h 431748"/>
                <a:gd name="connsiteX63" fmla="*/ 12251 w 290846"/>
                <a:gd name="connsiteY63" fmla="*/ 57712 h 431748"/>
                <a:gd name="connsiteX64" fmla="*/ 24001 w 290846"/>
                <a:gd name="connsiteY64" fmla="*/ 41940 h 431748"/>
                <a:gd name="connsiteX65" fmla="*/ 40879 w 290846"/>
                <a:gd name="connsiteY65" fmla="*/ 29616 h 431748"/>
                <a:gd name="connsiteX66" fmla="*/ 67406 w 290846"/>
                <a:gd name="connsiteY66" fmla="*/ 19064 h 431748"/>
                <a:gd name="connsiteX67" fmla="*/ 74313 w 290846"/>
                <a:gd name="connsiteY67" fmla="*/ 16048 h 431748"/>
                <a:gd name="connsiteX68" fmla="*/ 79476 w 290846"/>
                <a:gd name="connsiteY68" fmla="*/ 13452 h 431748"/>
                <a:gd name="connsiteX69" fmla="*/ 102799 w 290846"/>
                <a:gd name="connsiteY69" fmla="*/ 3720 h 431748"/>
                <a:gd name="connsiteX70" fmla="*/ 106858 w 290846"/>
                <a:gd name="connsiteY70" fmla="*/ 2764 h 431748"/>
                <a:gd name="connsiteX71" fmla="*/ 108603 w 290846"/>
                <a:gd name="connsiteY71" fmla="*/ 2372 h 431748"/>
                <a:gd name="connsiteX72" fmla="*/ 137048 w 290846"/>
                <a:gd name="connsiteY72" fmla="*/ 84 h 43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90846" h="431748">
                  <a:moveTo>
                    <a:pt x="137048" y="84"/>
                  </a:moveTo>
                  <a:cubicBezTo>
                    <a:pt x="146550" y="444"/>
                    <a:pt x="155960" y="1964"/>
                    <a:pt x="164932" y="4752"/>
                  </a:cubicBezTo>
                  <a:cubicBezTo>
                    <a:pt x="171235" y="6740"/>
                    <a:pt x="177359" y="9332"/>
                    <a:pt x="183127" y="12600"/>
                  </a:cubicBezTo>
                  <a:cubicBezTo>
                    <a:pt x="185762" y="14092"/>
                    <a:pt x="188326" y="15728"/>
                    <a:pt x="190818" y="17468"/>
                  </a:cubicBezTo>
                  <a:cubicBezTo>
                    <a:pt x="193560" y="19456"/>
                    <a:pt x="196195" y="21588"/>
                    <a:pt x="198687" y="23824"/>
                  </a:cubicBezTo>
                  <a:cubicBezTo>
                    <a:pt x="200396" y="25388"/>
                    <a:pt x="201963" y="27024"/>
                    <a:pt x="203530" y="28728"/>
                  </a:cubicBezTo>
                  <a:cubicBezTo>
                    <a:pt x="210794" y="36612"/>
                    <a:pt x="217345" y="44960"/>
                    <a:pt x="222864" y="53908"/>
                  </a:cubicBezTo>
                  <a:cubicBezTo>
                    <a:pt x="228490" y="63004"/>
                    <a:pt x="233083" y="72772"/>
                    <a:pt x="236288" y="83320"/>
                  </a:cubicBezTo>
                  <a:lnTo>
                    <a:pt x="236887" y="85472"/>
                  </a:lnTo>
                  <a:lnTo>
                    <a:pt x="237069" y="85312"/>
                  </a:lnTo>
                  <a:lnTo>
                    <a:pt x="237104" y="85312"/>
                  </a:lnTo>
                  <a:cubicBezTo>
                    <a:pt x="241652" y="81716"/>
                    <a:pt x="247775" y="79440"/>
                    <a:pt x="253719" y="78516"/>
                  </a:cubicBezTo>
                  <a:cubicBezTo>
                    <a:pt x="255152" y="78304"/>
                    <a:pt x="256548" y="78160"/>
                    <a:pt x="257909" y="78124"/>
                  </a:cubicBezTo>
                  <a:cubicBezTo>
                    <a:pt x="259520" y="78052"/>
                    <a:pt x="261132" y="78088"/>
                    <a:pt x="262636" y="78232"/>
                  </a:cubicBezTo>
                  <a:cubicBezTo>
                    <a:pt x="280182" y="80008"/>
                    <a:pt x="291497" y="99612"/>
                    <a:pt x="290817" y="115908"/>
                  </a:cubicBezTo>
                  <a:cubicBezTo>
                    <a:pt x="290244" y="129780"/>
                    <a:pt x="282688" y="143192"/>
                    <a:pt x="271731" y="152016"/>
                  </a:cubicBezTo>
                  <a:cubicBezTo>
                    <a:pt x="267756" y="155252"/>
                    <a:pt x="263316" y="157816"/>
                    <a:pt x="258625" y="159592"/>
                  </a:cubicBezTo>
                  <a:cubicBezTo>
                    <a:pt x="256154" y="160520"/>
                    <a:pt x="253326" y="161232"/>
                    <a:pt x="250318" y="161692"/>
                  </a:cubicBezTo>
                  <a:lnTo>
                    <a:pt x="243805" y="162158"/>
                  </a:lnTo>
                  <a:lnTo>
                    <a:pt x="235899" y="225240"/>
                  </a:lnTo>
                  <a:cubicBezTo>
                    <a:pt x="235292" y="237602"/>
                    <a:pt x="231400" y="248572"/>
                    <a:pt x="231721" y="261184"/>
                  </a:cubicBezTo>
                  <a:cubicBezTo>
                    <a:pt x="232364" y="287650"/>
                    <a:pt x="236435" y="305534"/>
                    <a:pt x="249145" y="328296"/>
                  </a:cubicBezTo>
                  <a:cubicBezTo>
                    <a:pt x="251002" y="331610"/>
                    <a:pt x="252109" y="335136"/>
                    <a:pt x="252645" y="338840"/>
                  </a:cubicBezTo>
                  <a:cubicBezTo>
                    <a:pt x="256572" y="365984"/>
                    <a:pt x="227937" y="401572"/>
                    <a:pt x="209334" y="415394"/>
                  </a:cubicBezTo>
                  <a:cubicBezTo>
                    <a:pt x="205835" y="417994"/>
                    <a:pt x="202158" y="420310"/>
                    <a:pt x="198409" y="422340"/>
                  </a:cubicBezTo>
                  <a:cubicBezTo>
                    <a:pt x="196195" y="423552"/>
                    <a:pt x="193910" y="424584"/>
                    <a:pt x="191589" y="425582"/>
                  </a:cubicBezTo>
                  <a:cubicBezTo>
                    <a:pt x="190089" y="426222"/>
                    <a:pt x="188590" y="426792"/>
                    <a:pt x="187090" y="427328"/>
                  </a:cubicBezTo>
                  <a:cubicBezTo>
                    <a:pt x="185805" y="427754"/>
                    <a:pt x="184519" y="428182"/>
                    <a:pt x="183198" y="428574"/>
                  </a:cubicBezTo>
                  <a:cubicBezTo>
                    <a:pt x="179878" y="429536"/>
                    <a:pt x="176450" y="430284"/>
                    <a:pt x="173058" y="430818"/>
                  </a:cubicBezTo>
                  <a:cubicBezTo>
                    <a:pt x="165096" y="432064"/>
                    <a:pt x="156955" y="432064"/>
                    <a:pt x="148993" y="430782"/>
                  </a:cubicBezTo>
                  <a:cubicBezTo>
                    <a:pt x="143994" y="429964"/>
                    <a:pt x="139103" y="428680"/>
                    <a:pt x="134461" y="426828"/>
                  </a:cubicBezTo>
                  <a:cubicBezTo>
                    <a:pt x="114395" y="419098"/>
                    <a:pt x="99934" y="401500"/>
                    <a:pt x="94757" y="378596"/>
                  </a:cubicBezTo>
                  <a:cubicBezTo>
                    <a:pt x="92365" y="368194"/>
                    <a:pt x="92008" y="351808"/>
                    <a:pt x="93722" y="336490"/>
                  </a:cubicBezTo>
                  <a:cubicBezTo>
                    <a:pt x="95828" y="335920"/>
                    <a:pt x="97935" y="335386"/>
                    <a:pt x="100077" y="334850"/>
                  </a:cubicBezTo>
                  <a:cubicBezTo>
                    <a:pt x="100327" y="333782"/>
                    <a:pt x="100577" y="332714"/>
                    <a:pt x="100827" y="331610"/>
                  </a:cubicBezTo>
                  <a:cubicBezTo>
                    <a:pt x="100898" y="331218"/>
                    <a:pt x="101005" y="330826"/>
                    <a:pt x="101077" y="330398"/>
                  </a:cubicBezTo>
                  <a:cubicBezTo>
                    <a:pt x="101791" y="327156"/>
                    <a:pt x="102398" y="323844"/>
                    <a:pt x="102862" y="320530"/>
                  </a:cubicBezTo>
                  <a:cubicBezTo>
                    <a:pt x="103005" y="319782"/>
                    <a:pt x="103076" y="318998"/>
                    <a:pt x="103219" y="318250"/>
                  </a:cubicBezTo>
                  <a:cubicBezTo>
                    <a:pt x="103290" y="317858"/>
                    <a:pt x="103326" y="317538"/>
                    <a:pt x="103362" y="317254"/>
                  </a:cubicBezTo>
                  <a:cubicBezTo>
                    <a:pt x="103648" y="315188"/>
                    <a:pt x="103826" y="313156"/>
                    <a:pt x="104005" y="311126"/>
                  </a:cubicBezTo>
                  <a:cubicBezTo>
                    <a:pt x="104147" y="309238"/>
                    <a:pt x="104290" y="307386"/>
                    <a:pt x="104326" y="305462"/>
                  </a:cubicBezTo>
                  <a:cubicBezTo>
                    <a:pt x="104397" y="304216"/>
                    <a:pt x="104433" y="303004"/>
                    <a:pt x="104433" y="301758"/>
                  </a:cubicBezTo>
                  <a:cubicBezTo>
                    <a:pt x="104469" y="301402"/>
                    <a:pt x="104433" y="301010"/>
                    <a:pt x="104433" y="300618"/>
                  </a:cubicBezTo>
                  <a:cubicBezTo>
                    <a:pt x="104433" y="298978"/>
                    <a:pt x="104433" y="297340"/>
                    <a:pt x="104362" y="295702"/>
                  </a:cubicBezTo>
                  <a:lnTo>
                    <a:pt x="103231" y="284384"/>
                  </a:lnTo>
                  <a:lnTo>
                    <a:pt x="99950" y="284356"/>
                  </a:lnTo>
                  <a:lnTo>
                    <a:pt x="99843" y="284356"/>
                  </a:lnTo>
                  <a:cubicBezTo>
                    <a:pt x="99701" y="284356"/>
                    <a:pt x="99523" y="284356"/>
                    <a:pt x="99380" y="284320"/>
                  </a:cubicBezTo>
                  <a:cubicBezTo>
                    <a:pt x="97743" y="284284"/>
                    <a:pt x="96140" y="284180"/>
                    <a:pt x="94538" y="284036"/>
                  </a:cubicBezTo>
                  <a:cubicBezTo>
                    <a:pt x="93149" y="283896"/>
                    <a:pt x="91725" y="283716"/>
                    <a:pt x="90336" y="283540"/>
                  </a:cubicBezTo>
                  <a:cubicBezTo>
                    <a:pt x="88449" y="283256"/>
                    <a:pt x="86598" y="282936"/>
                    <a:pt x="84782" y="282508"/>
                  </a:cubicBezTo>
                  <a:cubicBezTo>
                    <a:pt x="83571" y="282260"/>
                    <a:pt x="82396" y="281976"/>
                    <a:pt x="81186" y="281620"/>
                  </a:cubicBezTo>
                  <a:cubicBezTo>
                    <a:pt x="76557" y="280416"/>
                    <a:pt x="72070" y="278816"/>
                    <a:pt x="67833" y="276792"/>
                  </a:cubicBezTo>
                  <a:cubicBezTo>
                    <a:pt x="67228" y="276508"/>
                    <a:pt x="66587" y="276224"/>
                    <a:pt x="65981" y="275904"/>
                  </a:cubicBezTo>
                  <a:cubicBezTo>
                    <a:pt x="63240" y="274552"/>
                    <a:pt x="60605" y="273028"/>
                    <a:pt x="58041" y="271356"/>
                  </a:cubicBezTo>
                  <a:cubicBezTo>
                    <a:pt x="56759" y="270540"/>
                    <a:pt x="55478" y="269688"/>
                    <a:pt x="54267" y="268800"/>
                  </a:cubicBezTo>
                  <a:cubicBezTo>
                    <a:pt x="43656" y="261200"/>
                    <a:pt x="34683" y="251184"/>
                    <a:pt x="27562" y="239992"/>
                  </a:cubicBezTo>
                  <a:cubicBezTo>
                    <a:pt x="11468" y="214776"/>
                    <a:pt x="3385" y="186360"/>
                    <a:pt x="893" y="157200"/>
                  </a:cubicBezTo>
                  <a:cubicBezTo>
                    <a:pt x="-603" y="140148"/>
                    <a:pt x="-140" y="122888"/>
                    <a:pt x="1676" y="105840"/>
                  </a:cubicBezTo>
                  <a:cubicBezTo>
                    <a:pt x="1747" y="104772"/>
                    <a:pt x="1890" y="103744"/>
                    <a:pt x="2032" y="102676"/>
                  </a:cubicBezTo>
                  <a:cubicBezTo>
                    <a:pt x="2459" y="98912"/>
                    <a:pt x="2958" y="95184"/>
                    <a:pt x="3563" y="91452"/>
                  </a:cubicBezTo>
                  <a:cubicBezTo>
                    <a:pt x="3919" y="89004"/>
                    <a:pt x="4311" y="86624"/>
                    <a:pt x="4738" y="84208"/>
                  </a:cubicBezTo>
                  <a:cubicBezTo>
                    <a:pt x="4916" y="83212"/>
                    <a:pt x="5094" y="82220"/>
                    <a:pt x="5272" y="81260"/>
                  </a:cubicBezTo>
                  <a:cubicBezTo>
                    <a:pt x="6768" y="73160"/>
                    <a:pt x="8548" y="65064"/>
                    <a:pt x="12251" y="57712"/>
                  </a:cubicBezTo>
                  <a:cubicBezTo>
                    <a:pt x="15171" y="51780"/>
                    <a:pt x="19230" y="46556"/>
                    <a:pt x="24001" y="41940"/>
                  </a:cubicBezTo>
                  <a:cubicBezTo>
                    <a:pt x="29022" y="37108"/>
                    <a:pt x="34790" y="32988"/>
                    <a:pt x="40879" y="29616"/>
                  </a:cubicBezTo>
                  <a:cubicBezTo>
                    <a:pt x="49318" y="24928"/>
                    <a:pt x="58611" y="22512"/>
                    <a:pt x="67406" y="19064"/>
                  </a:cubicBezTo>
                  <a:cubicBezTo>
                    <a:pt x="69756" y="18176"/>
                    <a:pt x="72070" y="17148"/>
                    <a:pt x="74313" y="16048"/>
                  </a:cubicBezTo>
                  <a:cubicBezTo>
                    <a:pt x="76058" y="15196"/>
                    <a:pt x="77767" y="14308"/>
                    <a:pt x="79476" y="13452"/>
                  </a:cubicBezTo>
                  <a:cubicBezTo>
                    <a:pt x="86954" y="9616"/>
                    <a:pt x="94040" y="6032"/>
                    <a:pt x="102799" y="3720"/>
                  </a:cubicBezTo>
                  <a:cubicBezTo>
                    <a:pt x="104152" y="3368"/>
                    <a:pt x="105469" y="3048"/>
                    <a:pt x="106858" y="2764"/>
                  </a:cubicBezTo>
                  <a:cubicBezTo>
                    <a:pt x="107428" y="2620"/>
                    <a:pt x="107997" y="2516"/>
                    <a:pt x="108603" y="2372"/>
                  </a:cubicBezTo>
                  <a:cubicBezTo>
                    <a:pt x="117949" y="524"/>
                    <a:pt x="127545" y="-276"/>
                    <a:pt x="137048" y="84"/>
                  </a:cubicBezTo>
                  <a:close/>
                </a:path>
              </a:pathLst>
            </a:custGeom>
            <a:solidFill>
              <a:srgbClr val="CE8063"/>
            </a:solidFill>
            <a:ln>
              <a:solidFill>
                <a:schemeClr val="tx1"/>
              </a:solidFill>
            </a:ln>
          </p:spPr>
          <p:txBody>
            <a:bodyPr vert="horz" wrap="square" lIns="91440" tIns="45720" rIns="91440" bIns="45720" numCol="1" anchor="t" anchorCtr="0" compatLnSpc="1">
              <a:prstTxWarp prst="textNoShape">
                <a:avLst/>
              </a:prstTxWarp>
              <a:noAutofit/>
            </a:bodyPr>
            <a:lstStyle/>
            <a:p>
              <a:endParaRPr lang="en-GB"/>
            </a:p>
          </p:txBody>
        </p:sp>
        <p:sp>
          <p:nvSpPr>
            <p:cNvPr id="44" name="Freeform 48">
              <a:extLst>
                <a:ext uri="{FF2B5EF4-FFF2-40B4-BE49-F238E27FC236}">
                  <a16:creationId xmlns:a16="http://schemas.microsoft.com/office/drawing/2014/main" id="{800B80B0-0A5E-4EE0-AF18-36CD9131C772}"/>
                </a:ext>
              </a:extLst>
            </p:cNvPr>
            <p:cNvSpPr>
              <a:spLocks/>
            </p:cNvSpPr>
            <p:nvPr/>
          </p:nvSpPr>
          <p:spPr bwMode="auto">
            <a:xfrm>
              <a:off x="2886075" y="24161750"/>
              <a:ext cx="90488" cy="55563"/>
            </a:xfrm>
            <a:custGeom>
              <a:avLst/>
              <a:gdLst>
                <a:gd name="T0" fmla="*/ 2442 w 2521"/>
                <a:gd name="T1" fmla="*/ 56 h 1567"/>
                <a:gd name="T2" fmla="*/ 1556 w 2521"/>
                <a:gd name="T3" fmla="*/ 554 h 1567"/>
                <a:gd name="T4" fmla="*/ 1552 w 2521"/>
                <a:gd name="T5" fmla="*/ 556 h 1567"/>
                <a:gd name="T6" fmla="*/ 949 w 2521"/>
                <a:gd name="T7" fmla="*/ 783 h 1567"/>
                <a:gd name="T8" fmla="*/ 949 w 2521"/>
                <a:gd name="T9" fmla="*/ 783 h 1567"/>
                <a:gd name="T10" fmla="*/ 808 w 2521"/>
                <a:gd name="T11" fmla="*/ 824 h 1567"/>
                <a:gd name="T12" fmla="*/ 807 w 2521"/>
                <a:gd name="T13" fmla="*/ 824 h 1567"/>
                <a:gd name="T14" fmla="*/ 188 w 2521"/>
                <a:gd name="T15" fmla="*/ 948 h 1567"/>
                <a:gd name="T16" fmla="*/ 63 w 2521"/>
                <a:gd name="T17" fmla="*/ 959 h 1567"/>
                <a:gd name="T18" fmla="*/ 65 w 2521"/>
                <a:gd name="T19" fmla="*/ 972 h 1567"/>
                <a:gd name="T20" fmla="*/ 65 w 2521"/>
                <a:gd name="T21" fmla="*/ 972 h 1567"/>
                <a:gd name="T22" fmla="*/ 5 w 2521"/>
                <a:gd name="T23" fmla="*/ 1263 h 1567"/>
                <a:gd name="T24" fmla="*/ 99 w 2521"/>
                <a:gd name="T25" fmla="*/ 1427 h 1567"/>
                <a:gd name="T26" fmla="*/ 99 w 2521"/>
                <a:gd name="T27" fmla="*/ 1431 h 1567"/>
                <a:gd name="T28" fmla="*/ 99 w 2521"/>
                <a:gd name="T29" fmla="*/ 1431 h 1567"/>
                <a:gd name="T30" fmla="*/ 99 w 2521"/>
                <a:gd name="T31" fmla="*/ 1454 h 1567"/>
                <a:gd name="T32" fmla="*/ 99 w 2521"/>
                <a:gd name="T33" fmla="*/ 1463 h 1567"/>
                <a:gd name="T34" fmla="*/ 98 w 2521"/>
                <a:gd name="T35" fmla="*/ 1515 h 1567"/>
                <a:gd name="T36" fmla="*/ 96 w 2521"/>
                <a:gd name="T37" fmla="*/ 1567 h 1567"/>
                <a:gd name="T38" fmla="*/ 96 w 2521"/>
                <a:gd name="T39" fmla="*/ 1567 h 1567"/>
                <a:gd name="T40" fmla="*/ 763 w 2521"/>
                <a:gd name="T41" fmla="*/ 1420 h 1567"/>
                <a:gd name="T42" fmla="*/ 945 w 2521"/>
                <a:gd name="T43" fmla="*/ 1347 h 1567"/>
                <a:gd name="T44" fmla="*/ 946 w 2521"/>
                <a:gd name="T45" fmla="*/ 1347 h 1567"/>
                <a:gd name="T46" fmla="*/ 1002 w 2521"/>
                <a:gd name="T47" fmla="*/ 1322 h 1567"/>
                <a:gd name="T48" fmla="*/ 1006 w 2521"/>
                <a:gd name="T49" fmla="*/ 1320 h 1567"/>
                <a:gd name="T50" fmla="*/ 1104 w 2521"/>
                <a:gd name="T51" fmla="*/ 1274 h 1567"/>
                <a:gd name="T52" fmla="*/ 2469 w 2521"/>
                <a:gd name="T53" fmla="*/ 80 h 1567"/>
                <a:gd name="T54" fmla="*/ 2469 w 2521"/>
                <a:gd name="T55" fmla="*/ 79 h 1567"/>
                <a:gd name="T56" fmla="*/ 2521 w 2521"/>
                <a:gd name="T57" fmla="*/ 0 h 1567"/>
                <a:gd name="T58" fmla="*/ 2442 w 2521"/>
                <a:gd name="T59" fmla="*/ 56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21" h="1567">
                  <a:moveTo>
                    <a:pt x="2442" y="56"/>
                  </a:moveTo>
                  <a:cubicBezTo>
                    <a:pt x="2134" y="268"/>
                    <a:pt x="1834" y="430"/>
                    <a:pt x="1556" y="554"/>
                  </a:cubicBezTo>
                  <a:lnTo>
                    <a:pt x="1552" y="556"/>
                  </a:lnTo>
                  <a:cubicBezTo>
                    <a:pt x="1335" y="653"/>
                    <a:pt x="1131" y="727"/>
                    <a:pt x="949" y="783"/>
                  </a:cubicBezTo>
                  <a:lnTo>
                    <a:pt x="949" y="783"/>
                  </a:lnTo>
                  <a:cubicBezTo>
                    <a:pt x="900" y="798"/>
                    <a:pt x="853" y="811"/>
                    <a:pt x="808" y="824"/>
                  </a:cubicBezTo>
                  <a:lnTo>
                    <a:pt x="807" y="824"/>
                  </a:lnTo>
                  <a:cubicBezTo>
                    <a:pt x="531" y="900"/>
                    <a:pt x="314" y="934"/>
                    <a:pt x="188" y="948"/>
                  </a:cubicBezTo>
                  <a:cubicBezTo>
                    <a:pt x="113" y="957"/>
                    <a:pt x="70" y="959"/>
                    <a:pt x="63" y="959"/>
                  </a:cubicBezTo>
                  <a:cubicBezTo>
                    <a:pt x="65" y="964"/>
                    <a:pt x="65" y="967"/>
                    <a:pt x="65" y="972"/>
                  </a:cubicBezTo>
                  <a:lnTo>
                    <a:pt x="65" y="972"/>
                  </a:lnTo>
                  <a:cubicBezTo>
                    <a:pt x="1" y="1069"/>
                    <a:pt x="0" y="1154"/>
                    <a:pt x="5" y="1263"/>
                  </a:cubicBezTo>
                  <a:cubicBezTo>
                    <a:pt x="6" y="1307"/>
                    <a:pt x="95" y="1381"/>
                    <a:pt x="99" y="1427"/>
                  </a:cubicBezTo>
                  <a:lnTo>
                    <a:pt x="99" y="1431"/>
                  </a:lnTo>
                  <a:lnTo>
                    <a:pt x="99" y="1431"/>
                  </a:lnTo>
                  <a:cubicBezTo>
                    <a:pt x="100" y="1439"/>
                    <a:pt x="99" y="1446"/>
                    <a:pt x="99" y="1454"/>
                  </a:cubicBezTo>
                  <a:lnTo>
                    <a:pt x="99" y="1463"/>
                  </a:lnTo>
                  <a:cubicBezTo>
                    <a:pt x="99" y="1480"/>
                    <a:pt x="99" y="1498"/>
                    <a:pt x="98" y="1515"/>
                  </a:cubicBezTo>
                  <a:cubicBezTo>
                    <a:pt x="98" y="1533"/>
                    <a:pt x="97" y="1550"/>
                    <a:pt x="96" y="1567"/>
                  </a:cubicBezTo>
                  <a:lnTo>
                    <a:pt x="96" y="1567"/>
                  </a:lnTo>
                  <a:cubicBezTo>
                    <a:pt x="324" y="1550"/>
                    <a:pt x="549" y="1499"/>
                    <a:pt x="763" y="1420"/>
                  </a:cubicBezTo>
                  <a:cubicBezTo>
                    <a:pt x="825" y="1398"/>
                    <a:pt x="885" y="1373"/>
                    <a:pt x="945" y="1347"/>
                  </a:cubicBezTo>
                  <a:lnTo>
                    <a:pt x="946" y="1347"/>
                  </a:lnTo>
                  <a:cubicBezTo>
                    <a:pt x="965" y="1339"/>
                    <a:pt x="984" y="1330"/>
                    <a:pt x="1002" y="1322"/>
                  </a:cubicBezTo>
                  <a:lnTo>
                    <a:pt x="1006" y="1320"/>
                  </a:lnTo>
                  <a:cubicBezTo>
                    <a:pt x="1039" y="1305"/>
                    <a:pt x="1071" y="1290"/>
                    <a:pt x="1104" y="1274"/>
                  </a:cubicBezTo>
                  <a:cubicBezTo>
                    <a:pt x="1622" y="1020"/>
                    <a:pt x="2095" y="631"/>
                    <a:pt x="2469" y="80"/>
                  </a:cubicBezTo>
                  <a:lnTo>
                    <a:pt x="2469" y="79"/>
                  </a:lnTo>
                  <a:cubicBezTo>
                    <a:pt x="2487" y="54"/>
                    <a:pt x="2504" y="27"/>
                    <a:pt x="2521" y="0"/>
                  </a:cubicBezTo>
                  <a:cubicBezTo>
                    <a:pt x="2495" y="19"/>
                    <a:pt x="2469" y="38"/>
                    <a:pt x="2442" y="56"/>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5" name="Freeform 49">
              <a:extLst>
                <a:ext uri="{FF2B5EF4-FFF2-40B4-BE49-F238E27FC236}">
                  <a16:creationId xmlns:a16="http://schemas.microsoft.com/office/drawing/2014/main" id="{D2F07C57-1D89-454E-9C2D-E07BF353ED02}"/>
                </a:ext>
              </a:extLst>
            </p:cNvPr>
            <p:cNvSpPr>
              <a:spLocks/>
            </p:cNvSpPr>
            <p:nvPr/>
          </p:nvSpPr>
          <p:spPr bwMode="auto">
            <a:xfrm>
              <a:off x="3032125" y="24010938"/>
              <a:ext cx="26988" cy="36513"/>
            </a:xfrm>
            <a:custGeom>
              <a:avLst/>
              <a:gdLst>
                <a:gd name="T0" fmla="*/ 701 w 761"/>
                <a:gd name="T1" fmla="*/ 5 h 1025"/>
                <a:gd name="T2" fmla="*/ 162 w 761"/>
                <a:gd name="T3" fmla="*/ 447 h 1025"/>
                <a:gd name="T4" fmla="*/ 121 w 761"/>
                <a:gd name="T5" fmla="*/ 1012 h 1025"/>
                <a:gd name="T6" fmla="*/ 151 w 761"/>
                <a:gd name="T7" fmla="*/ 995 h 1025"/>
                <a:gd name="T8" fmla="*/ 248 w 761"/>
                <a:gd name="T9" fmla="*/ 474 h 1025"/>
                <a:gd name="T10" fmla="*/ 724 w 761"/>
                <a:gd name="T11" fmla="*/ 69 h 1025"/>
                <a:gd name="T12" fmla="*/ 701 w 761"/>
                <a:gd name="T13" fmla="*/ 5 h 1025"/>
              </a:gdLst>
              <a:ahLst/>
              <a:cxnLst>
                <a:cxn ang="0">
                  <a:pos x="T0" y="T1"/>
                </a:cxn>
                <a:cxn ang="0">
                  <a:pos x="T2" y="T3"/>
                </a:cxn>
                <a:cxn ang="0">
                  <a:pos x="T4" y="T5"/>
                </a:cxn>
                <a:cxn ang="0">
                  <a:pos x="T6" y="T7"/>
                </a:cxn>
                <a:cxn ang="0">
                  <a:pos x="T8" y="T9"/>
                </a:cxn>
                <a:cxn ang="0">
                  <a:pos x="T10" y="T11"/>
                </a:cxn>
                <a:cxn ang="0">
                  <a:pos x="T12" y="T13"/>
                </a:cxn>
              </a:cxnLst>
              <a:rect l="0" t="0" r="r" b="b"/>
              <a:pathLst>
                <a:path w="761" h="1025">
                  <a:moveTo>
                    <a:pt x="701" y="5"/>
                  </a:moveTo>
                  <a:cubicBezTo>
                    <a:pt x="462" y="40"/>
                    <a:pt x="257" y="234"/>
                    <a:pt x="162" y="447"/>
                  </a:cubicBezTo>
                  <a:cubicBezTo>
                    <a:pt x="103" y="579"/>
                    <a:pt x="0" y="885"/>
                    <a:pt x="121" y="1012"/>
                  </a:cubicBezTo>
                  <a:cubicBezTo>
                    <a:pt x="134" y="1025"/>
                    <a:pt x="154" y="1011"/>
                    <a:pt x="151" y="995"/>
                  </a:cubicBezTo>
                  <a:cubicBezTo>
                    <a:pt x="119" y="820"/>
                    <a:pt x="172" y="634"/>
                    <a:pt x="248" y="474"/>
                  </a:cubicBezTo>
                  <a:cubicBezTo>
                    <a:pt x="349" y="263"/>
                    <a:pt x="523" y="168"/>
                    <a:pt x="724" y="69"/>
                  </a:cubicBezTo>
                  <a:cubicBezTo>
                    <a:pt x="761" y="51"/>
                    <a:pt x="738" y="0"/>
                    <a:pt x="701" y="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46" name="Freeform 52">
              <a:extLst>
                <a:ext uri="{FF2B5EF4-FFF2-40B4-BE49-F238E27FC236}">
                  <a16:creationId xmlns:a16="http://schemas.microsoft.com/office/drawing/2014/main" id="{3FFA1287-CB0C-4C24-A845-776DC56DE016}"/>
                </a:ext>
              </a:extLst>
            </p:cNvPr>
            <p:cNvSpPr>
              <a:spLocks/>
            </p:cNvSpPr>
            <p:nvPr/>
          </p:nvSpPr>
          <p:spPr bwMode="auto">
            <a:xfrm>
              <a:off x="2830513" y="23852188"/>
              <a:ext cx="227013" cy="153988"/>
            </a:xfrm>
            <a:custGeom>
              <a:avLst/>
              <a:gdLst>
                <a:gd name="T0" fmla="*/ 6322 w 6342"/>
                <a:gd name="T1" fmla="*/ 2952 h 4320"/>
                <a:gd name="T2" fmla="*/ 6180 w 6342"/>
                <a:gd name="T3" fmla="*/ 2925 h 4320"/>
                <a:gd name="T4" fmla="*/ 5904 w 6342"/>
                <a:gd name="T5" fmla="*/ 2405 h 4320"/>
                <a:gd name="T6" fmla="*/ 5904 w 6342"/>
                <a:gd name="T7" fmla="*/ 2405 h 4320"/>
                <a:gd name="T8" fmla="*/ 4985 w 6342"/>
                <a:gd name="T9" fmla="*/ 1380 h 4320"/>
                <a:gd name="T10" fmla="*/ 3981 w 6342"/>
                <a:gd name="T11" fmla="*/ 694 h 4320"/>
                <a:gd name="T12" fmla="*/ 3981 w 6342"/>
                <a:gd name="T13" fmla="*/ 694 h 4320"/>
                <a:gd name="T14" fmla="*/ 3110 w 6342"/>
                <a:gd name="T15" fmla="*/ 336 h 4320"/>
                <a:gd name="T16" fmla="*/ 882 w 6342"/>
                <a:gd name="T17" fmla="*/ 423 h 4320"/>
                <a:gd name="T18" fmla="*/ 492 w 6342"/>
                <a:gd name="T19" fmla="*/ 1846 h 4320"/>
                <a:gd name="T20" fmla="*/ 447 w 6342"/>
                <a:gd name="T21" fmla="*/ 1908 h 4320"/>
                <a:gd name="T22" fmla="*/ 578 w 6342"/>
                <a:gd name="T23" fmla="*/ 2190 h 4320"/>
                <a:gd name="T24" fmla="*/ 2997 w 6342"/>
                <a:gd name="T25" fmla="*/ 3966 h 4320"/>
                <a:gd name="T26" fmla="*/ 2997 w 6342"/>
                <a:gd name="T27" fmla="*/ 3966 h 4320"/>
                <a:gd name="T28" fmla="*/ 3365 w 6342"/>
                <a:gd name="T29" fmla="*/ 4083 h 4320"/>
                <a:gd name="T30" fmla="*/ 5284 w 6342"/>
                <a:gd name="T31" fmla="*/ 4144 h 4320"/>
                <a:gd name="T32" fmla="*/ 5293 w 6342"/>
                <a:gd name="T33" fmla="*/ 4141 h 4320"/>
                <a:gd name="T34" fmla="*/ 5355 w 6342"/>
                <a:gd name="T35" fmla="*/ 4122 h 4320"/>
                <a:gd name="T36" fmla="*/ 5811 w 6342"/>
                <a:gd name="T37" fmla="*/ 3898 h 4320"/>
                <a:gd name="T38" fmla="*/ 5923 w 6342"/>
                <a:gd name="T39" fmla="*/ 3812 h 4320"/>
                <a:gd name="T40" fmla="*/ 6322 w 6342"/>
                <a:gd name="T41" fmla="*/ 2952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42" h="4320">
                  <a:moveTo>
                    <a:pt x="6322" y="2952"/>
                  </a:moveTo>
                  <a:cubicBezTo>
                    <a:pt x="6317" y="2867"/>
                    <a:pt x="6206" y="2855"/>
                    <a:pt x="6180" y="2925"/>
                  </a:cubicBezTo>
                  <a:cubicBezTo>
                    <a:pt x="6108" y="2746"/>
                    <a:pt x="6014" y="2572"/>
                    <a:pt x="5904" y="2405"/>
                  </a:cubicBezTo>
                  <a:lnTo>
                    <a:pt x="5904" y="2405"/>
                  </a:lnTo>
                  <a:cubicBezTo>
                    <a:pt x="5649" y="2015"/>
                    <a:pt x="5311" y="1663"/>
                    <a:pt x="4985" y="1380"/>
                  </a:cubicBezTo>
                  <a:cubicBezTo>
                    <a:pt x="4677" y="1113"/>
                    <a:pt x="4340" y="883"/>
                    <a:pt x="3981" y="694"/>
                  </a:cubicBezTo>
                  <a:lnTo>
                    <a:pt x="3981" y="694"/>
                  </a:lnTo>
                  <a:cubicBezTo>
                    <a:pt x="3702" y="548"/>
                    <a:pt x="3411" y="428"/>
                    <a:pt x="3110" y="336"/>
                  </a:cubicBezTo>
                  <a:cubicBezTo>
                    <a:pt x="2391" y="116"/>
                    <a:pt x="1550" y="0"/>
                    <a:pt x="882" y="423"/>
                  </a:cubicBezTo>
                  <a:cubicBezTo>
                    <a:pt x="433" y="709"/>
                    <a:pt x="0" y="1421"/>
                    <a:pt x="492" y="1846"/>
                  </a:cubicBezTo>
                  <a:cubicBezTo>
                    <a:pt x="464" y="1844"/>
                    <a:pt x="433" y="1873"/>
                    <a:pt x="447" y="1908"/>
                  </a:cubicBezTo>
                  <a:cubicBezTo>
                    <a:pt x="485" y="2005"/>
                    <a:pt x="528" y="2099"/>
                    <a:pt x="578" y="2190"/>
                  </a:cubicBezTo>
                  <a:cubicBezTo>
                    <a:pt x="1055" y="3059"/>
                    <a:pt x="2059" y="3639"/>
                    <a:pt x="2997" y="3966"/>
                  </a:cubicBezTo>
                  <a:lnTo>
                    <a:pt x="2997" y="3966"/>
                  </a:lnTo>
                  <a:cubicBezTo>
                    <a:pt x="3122" y="4010"/>
                    <a:pt x="3244" y="4049"/>
                    <a:pt x="3365" y="4083"/>
                  </a:cubicBezTo>
                  <a:cubicBezTo>
                    <a:pt x="3982" y="4260"/>
                    <a:pt x="4659" y="4320"/>
                    <a:pt x="5284" y="4144"/>
                  </a:cubicBezTo>
                  <a:lnTo>
                    <a:pt x="5293" y="4141"/>
                  </a:lnTo>
                  <a:cubicBezTo>
                    <a:pt x="5314" y="4135"/>
                    <a:pt x="5335" y="4130"/>
                    <a:pt x="5355" y="4122"/>
                  </a:cubicBezTo>
                  <a:cubicBezTo>
                    <a:pt x="5516" y="4071"/>
                    <a:pt x="5672" y="3995"/>
                    <a:pt x="5811" y="3898"/>
                  </a:cubicBezTo>
                  <a:cubicBezTo>
                    <a:pt x="5850" y="3871"/>
                    <a:pt x="5888" y="3843"/>
                    <a:pt x="5923" y="3812"/>
                  </a:cubicBezTo>
                  <a:cubicBezTo>
                    <a:pt x="6174" y="3600"/>
                    <a:pt x="6342" y="3308"/>
                    <a:pt x="6322" y="295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47" name="Freeform 53">
              <a:extLst>
                <a:ext uri="{FF2B5EF4-FFF2-40B4-BE49-F238E27FC236}">
                  <a16:creationId xmlns:a16="http://schemas.microsoft.com/office/drawing/2014/main" id="{8854B2C3-531B-4577-AFA9-862B032D8BC9}"/>
                </a:ext>
              </a:extLst>
            </p:cNvPr>
            <p:cNvSpPr>
              <a:spLocks/>
            </p:cNvSpPr>
            <p:nvPr/>
          </p:nvSpPr>
          <p:spPr bwMode="auto">
            <a:xfrm>
              <a:off x="2997200" y="24074438"/>
              <a:ext cx="115888" cy="119063"/>
            </a:xfrm>
            <a:custGeom>
              <a:avLst/>
              <a:gdLst>
                <a:gd name="T0" fmla="*/ 1980 w 3225"/>
                <a:gd name="T1" fmla="*/ 1289 h 3314"/>
                <a:gd name="T2" fmla="*/ 1544 w 3225"/>
                <a:gd name="T3" fmla="*/ 697 h 3314"/>
                <a:gd name="T4" fmla="*/ 1453 w 3225"/>
                <a:gd name="T5" fmla="*/ 572 h 3314"/>
                <a:gd name="T6" fmla="*/ 1069 w 3225"/>
                <a:gd name="T7" fmla="*/ 82 h 3314"/>
                <a:gd name="T8" fmla="*/ 896 w 3225"/>
                <a:gd name="T9" fmla="*/ 3 h 3314"/>
                <a:gd name="T10" fmla="*/ 856 w 3225"/>
                <a:gd name="T11" fmla="*/ 4 h 3314"/>
                <a:gd name="T12" fmla="*/ 829 w 3225"/>
                <a:gd name="T13" fmla="*/ 13 h 3314"/>
                <a:gd name="T14" fmla="*/ 782 w 3225"/>
                <a:gd name="T15" fmla="*/ 50 h 3314"/>
                <a:gd name="T16" fmla="*/ 227 w 3225"/>
                <a:gd name="T17" fmla="*/ 1036 h 3314"/>
                <a:gd name="T18" fmla="*/ 65 w 3225"/>
                <a:gd name="T19" fmla="*/ 1670 h 3314"/>
                <a:gd name="T20" fmla="*/ 2 w 3225"/>
                <a:gd name="T21" fmla="*/ 2236 h 3314"/>
                <a:gd name="T22" fmla="*/ 50 w 3225"/>
                <a:gd name="T23" fmla="*/ 2721 h 3314"/>
                <a:gd name="T24" fmla="*/ 211 w 3225"/>
                <a:gd name="T25" fmla="*/ 3105 h 3314"/>
                <a:gd name="T26" fmla="*/ 331 w 3225"/>
                <a:gd name="T27" fmla="*/ 3215 h 3314"/>
                <a:gd name="T28" fmla="*/ 332 w 3225"/>
                <a:gd name="T29" fmla="*/ 3215 h 3314"/>
                <a:gd name="T30" fmla="*/ 583 w 3225"/>
                <a:gd name="T31" fmla="*/ 3299 h 3314"/>
                <a:gd name="T32" fmla="*/ 1004 w 3225"/>
                <a:gd name="T33" fmla="*/ 3259 h 3314"/>
                <a:gd name="T34" fmla="*/ 1198 w 3225"/>
                <a:gd name="T35" fmla="*/ 3211 h 3314"/>
                <a:gd name="T36" fmla="*/ 1200 w 3225"/>
                <a:gd name="T37" fmla="*/ 3210 h 3314"/>
                <a:gd name="T38" fmla="*/ 2483 w 3225"/>
                <a:gd name="T39" fmla="*/ 2776 h 3314"/>
                <a:gd name="T40" fmla="*/ 1980 w 3225"/>
                <a:gd name="T41" fmla="*/ 1289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25" h="3314">
                  <a:moveTo>
                    <a:pt x="1980" y="1289"/>
                  </a:moveTo>
                  <a:cubicBezTo>
                    <a:pt x="1849" y="1082"/>
                    <a:pt x="1694" y="890"/>
                    <a:pt x="1544" y="697"/>
                  </a:cubicBezTo>
                  <a:cubicBezTo>
                    <a:pt x="1514" y="658"/>
                    <a:pt x="1484" y="616"/>
                    <a:pt x="1453" y="572"/>
                  </a:cubicBezTo>
                  <a:cubicBezTo>
                    <a:pt x="1334" y="402"/>
                    <a:pt x="1214" y="211"/>
                    <a:pt x="1069" y="82"/>
                  </a:cubicBezTo>
                  <a:cubicBezTo>
                    <a:pt x="1029" y="46"/>
                    <a:pt x="948" y="14"/>
                    <a:pt x="896" y="3"/>
                  </a:cubicBezTo>
                  <a:cubicBezTo>
                    <a:pt x="882" y="0"/>
                    <a:pt x="868" y="1"/>
                    <a:pt x="856" y="4"/>
                  </a:cubicBezTo>
                  <a:cubicBezTo>
                    <a:pt x="847" y="5"/>
                    <a:pt x="838" y="8"/>
                    <a:pt x="829" y="13"/>
                  </a:cubicBezTo>
                  <a:cubicBezTo>
                    <a:pt x="812" y="22"/>
                    <a:pt x="796" y="35"/>
                    <a:pt x="782" y="50"/>
                  </a:cubicBezTo>
                  <a:cubicBezTo>
                    <a:pt x="519" y="329"/>
                    <a:pt x="338" y="672"/>
                    <a:pt x="227" y="1036"/>
                  </a:cubicBezTo>
                  <a:cubicBezTo>
                    <a:pt x="165" y="1239"/>
                    <a:pt x="106" y="1453"/>
                    <a:pt x="65" y="1670"/>
                  </a:cubicBezTo>
                  <a:cubicBezTo>
                    <a:pt x="28" y="1859"/>
                    <a:pt x="4" y="2050"/>
                    <a:pt x="2" y="2236"/>
                  </a:cubicBezTo>
                  <a:cubicBezTo>
                    <a:pt x="0" y="2371"/>
                    <a:pt x="13" y="2552"/>
                    <a:pt x="50" y="2721"/>
                  </a:cubicBezTo>
                  <a:cubicBezTo>
                    <a:pt x="83" y="2869"/>
                    <a:pt x="134" y="3009"/>
                    <a:pt x="211" y="3105"/>
                  </a:cubicBezTo>
                  <a:cubicBezTo>
                    <a:pt x="248" y="3150"/>
                    <a:pt x="288" y="3186"/>
                    <a:pt x="331" y="3215"/>
                  </a:cubicBezTo>
                  <a:lnTo>
                    <a:pt x="332" y="3215"/>
                  </a:lnTo>
                  <a:cubicBezTo>
                    <a:pt x="408" y="3264"/>
                    <a:pt x="494" y="3290"/>
                    <a:pt x="583" y="3299"/>
                  </a:cubicBezTo>
                  <a:cubicBezTo>
                    <a:pt x="720" y="3314"/>
                    <a:pt x="867" y="3291"/>
                    <a:pt x="1004" y="3259"/>
                  </a:cubicBezTo>
                  <a:cubicBezTo>
                    <a:pt x="1046" y="3249"/>
                    <a:pt x="1113" y="3233"/>
                    <a:pt x="1198" y="3211"/>
                  </a:cubicBezTo>
                  <a:lnTo>
                    <a:pt x="1200" y="3210"/>
                  </a:lnTo>
                  <a:cubicBezTo>
                    <a:pt x="1531" y="3123"/>
                    <a:pt x="2123" y="2951"/>
                    <a:pt x="2483" y="2776"/>
                  </a:cubicBezTo>
                  <a:cubicBezTo>
                    <a:pt x="3225" y="2417"/>
                    <a:pt x="2384" y="1931"/>
                    <a:pt x="1980" y="128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48" name="Freeform 55">
              <a:extLst>
                <a:ext uri="{FF2B5EF4-FFF2-40B4-BE49-F238E27FC236}">
                  <a16:creationId xmlns:a16="http://schemas.microsoft.com/office/drawing/2014/main" id="{A6FEAB56-DFE4-4FEB-9E08-1BB808236A81}"/>
                </a:ext>
              </a:extLst>
            </p:cNvPr>
            <p:cNvSpPr>
              <a:spLocks/>
            </p:cNvSpPr>
            <p:nvPr/>
          </p:nvSpPr>
          <p:spPr bwMode="auto">
            <a:xfrm>
              <a:off x="3098800" y="24587200"/>
              <a:ext cx="38100" cy="20638"/>
            </a:xfrm>
            <a:custGeom>
              <a:avLst/>
              <a:gdLst>
                <a:gd name="T0" fmla="*/ 1086 w 1086"/>
                <a:gd name="T1" fmla="*/ 399 h 543"/>
                <a:gd name="T2" fmla="*/ 1037 w 1086"/>
                <a:gd name="T3" fmla="*/ 543 h 543"/>
                <a:gd name="T4" fmla="*/ 48 w 1086"/>
                <a:gd name="T5" fmla="*/ 113 h 543"/>
                <a:gd name="T6" fmla="*/ 88 w 1086"/>
                <a:gd name="T7" fmla="*/ 22 h 543"/>
                <a:gd name="T8" fmla="*/ 1086 w 1086"/>
                <a:gd name="T9" fmla="*/ 399 h 543"/>
              </a:gdLst>
              <a:ahLst/>
              <a:cxnLst>
                <a:cxn ang="0">
                  <a:pos x="T0" y="T1"/>
                </a:cxn>
                <a:cxn ang="0">
                  <a:pos x="T2" y="T3"/>
                </a:cxn>
                <a:cxn ang="0">
                  <a:pos x="T4" y="T5"/>
                </a:cxn>
                <a:cxn ang="0">
                  <a:pos x="T6" y="T7"/>
                </a:cxn>
                <a:cxn ang="0">
                  <a:pos x="T8" y="T9"/>
                </a:cxn>
              </a:cxnLst>
              <a:rect l="0" t="0" r="r" b="b"/>
              <a:pathLst>
                <a:path w="1086" h="543">
                  <a:moveTo>
                    <a:pt x="1086" y="399"/>
                  </a:moveTo>
                  <a:cubicBezTo>
                    <a:pt x="1070" y="447"/>
                    <a:pt x="1054" y="495"/>
                    <a:pt x="1037" y="543"/>
                  </a:cubicBezTo>
                  <a:cubicBezTo>
                    <a:pt x="693" y="436"/>
                    <a:pt x="361" y="294"/>
                    <a:pt x="48" y="113"/>
                  </a:cubicBezTo>
                  <a:cubicBezTo>
                    <a:pt x="0" y="85"/>
                    <a:pt x="35" y="0"/>
                    <a:pt x="88" y="22"/>
                  </a:cubicBezTo>
                  <a:cubicBezTo>
                    <a:pt x="416" y="163"/>
                    <a:pt x="744" y="297"/>
                    <a:pt x="1086" y="39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9" name="Freeform: Shape 48">
              <a:extLst>
                <a:ext uri="{FF2B5EF4-FFF2-40B4-BE49-F238E27FC236}">
                  <a16:creationId xmlns:a16="http://schemas.microsoft.com/office/drawing/2014/main" id="{3E781EBC-B6FE-421B-8AE0-402F5769403B}"/>
                </a:ext>
              </a:extLst>
            </p:cNvPr>
            <p:cNvSpPr>
              <a:spLocks/>
            </p:cNvSpPr>
            <p:nvPr/>
          </p:nvSpPr>
          <p:spPr bwMode="auto">
            <a:xfrm>
              <a:off x="2644567" y="24476401"/>
              <a:ext cx="475971" cy="286256"/>
            </a:xfrm>
            <a:custGeom>
              <a:avLst/>
              <a:gdLst>
                <a:gd name="connsiteX0" fmla="*/ 24515 w 475971"/>
                <a:gd name="connsiteY0" fmla="*/ 647 h 286256"/>
                <a:gd name="connsiteX1" fmla="*/ 57764 w 475971"/>
                <a:gd name="connsiteY1" fmla="*/ 1215 h 286256"/>
                <a:gd name="connsiteX2" fmla="*/ 86253 w 475971"/>
                <a:gd name="connsiteY2" fmla="*/ 12279 h 286256"/>
                <a:gd name="connsiteX3" fmla="*/ 139079 w 475971"/>
                <a:gd name="connsiteY3" fmla="*/ 24973 h 286256"/>
                <a:gd name="connsiteX4" fmla="*/ 131992 w 475971"/>
                <a:gd name="connsiteY4" fmla="*/ 53697 h 286256"/>
                <a:gd name="connsiteX5" fmla="*/ 114312 w 475971"/>
                <a:gd name="connsiteY5" fmla="*/ 155043 h 286256"/>
                <a:gd name="connsiteX6" fmla="*/ 227588 w 475971"/>
                <a:gd name="connsiteY6" fmla="*/ 185575 h 286256"/>
                <a:gd name="connsiteX7" fmla="*/ 246878 w 475971"/>
                <a:gd name="connsiteY7" fmla="*/ 188057 h 286256"/>
                <a:gd name="connsiteX8" fmla="*/ 251066 w 475971"/>
                <a:gd name="connsiteY8" fmla="*/ 188517 h 286256"/>
                <a:gd name="connsiteX9" fmla="*/ 252211 w 475971"/>
                <a:gd name="connsiteY9" fmla="*/ 188625 h 286256"/>
                <a:gd name="connsiteX10" fmla="*/ 254466 w 475971"/>
                <a:gd name="connsiteY10" fmla="*/ 188837 h 286256"/>
                <a:gd name="connsiteX11" fmla="*/ 340505 w 475971"/>
                <a:gd name="connsiteY11" fmla="*/ 197099 h 286256"/>
                <a:gd name="connsiteX12" fmla="*/ 356861 w 475971"/>
                <a:gd name="connsiteY12" fmla="*/ 205185 h 286256"/>
                <a:gd name="connsiteX13" fmla="*/ 349547 w 475971"/>
                <a:gd name="connsiteY13" fmla="*/ 215887 h 286256"/>
                <a:gd name="connsiteX14" fmla="*/ 393237 w 475971"/>
                <a:gd name="connsiteY14" fmla="*/ 184327 h 286256"/>
                <a:gd name="connsiteX15" fmla="*/ 416854 w 475971"/>
                <a:gd name="connsiteY15" fmla="*/ 167949 h 286256"/>
                <a:gd name="connsiteX16" fmla="*/ 433443 w 475971"/>
                <a:gd name="connsiteY16" fmla="*/ 175671 h 286256"/>
                <a:gd name="connsiteX17" fmla="*/ 437741 w 475971"/>
                <a:gd name="connsiteY17" fmla="*/ 177779 h 286256"/>
                <a:gd name="connsiteX18" fmla="*/ 439552 w 475971"/>
                <a:gd name="connsiteY18" fmla="*/ 178637 h 286256"/>
                <a:gd name="connsiteX19" fmla="*/ 473831 w 475971"/>
                <a:gd name="connsiteY19" fmla="*/ 198979 h 286256"/>
                <a:gd name="connsiteX20" fmla="*/ 475962 w 475971"/>
                <a:gd name="connsiteY20" fmla="*/ 216281 h 286256"/>
                <a:gd name="connsiteX21" fmla="*/ 473262 w 475971"/>
                <a:gd name="connsiteY21" fmla="*/ 236193 h 286256"/>
                <a:gd name="connsiteX22" fmla="*/ 470421 w 475971"/>
                <a:gd name="connsiteY22" fmla="*/ 240911 h 286256"/>
                <a:gd name="connsiteX23" fmla="*/ 468041 w 475971"/>
                <a:gd name="connsiteY23" fmla="*/ 243021 h 286256"/>
                <a:gd name="connsiteX24" fmla="*/ 464524 w 475971"/>
                <a:gd name="connsiteY24" fmla="*/ 251993 h 286256"/>
                <a:gd name="connsiteX25" fmla="*/ 457171 w 475971"/>
                <a:gd name="connsiteY25" fmla="*/ 257891 h 286256"/>
                <a:gd name="connsiteX26" fmla="*/ 456958 w 475971"/>
                <a:gd name="connsiteY26" fmla="*/ 258357 h 286256"/>
                <a:gd name="connsiteX27" fmla="*/ 455928 w 475971"/>
                <a:gd name="connsiteY27" fmla="*/ 260393 h 286256"/>
                <a:gd name="connsiteX28" fmla="*/ 452908 w 475971"/>
                <a:gd name="connsiteY28" fmla="*/ 265827 h 286256"/>
                <a:gd name="connsiteX29" fmla="*/ 447971 w 475971"/>
                <a:gd name="connsiteY29" fmla="*/ 272799 h 286256"/>
                <a:gd name="connsiteX30" fmla="*/ 441186 w 475971"/>
                <a:gd name="connsiteY30" fmla="*/ 278625 h 286256"/>
                <a:gd name="connsiteX31" fmla="*/ 411029 w 475971"/>
                <a:gd name="connsiteY31" fmla="*/ 276265 h 286256"/>
                <a:gd name="connsiteX32" fmla="*/ 410460 w 475971"/>
                <a:gd name="connsiteY32" fmla="*/ 274049 h 286256"/>
                <a:gd name="connsiteX33" fmla="*/ 410141 w 475971"/>
                <a:gd name="connsiteY33" fmla="*/ 274049 h 286256"/>
                <a:gd name="connsiteX34" fmla="*/ 405239 w 475971"/>
                <a:gd name="connsiteY34" fmla="*/ 273693 h 286256"/>
                <a:gd name="connsiteX35" fmla="*/ 404813 w 475971"/>
                <a:gd name="connsiteY35" fmla="*/ 273657 h 286256"/>
                <a:gd name="connsiteX36" fmla="*/ 392309 w 475971"/>
                <a:gd name="connsiteY36" fmla="*/ 272297 h 286256"/>
                <a:gd name="connsiteX37" fmla="*/ 344142 w 475971"/>
                <a:gd name="connsiteY37" fmla="*/ 285525 h 286256"/>
                <a:gd name="connsiteX38" fmla="*/ 321302 w 475971"/>
                <a:gd name="connsiteY38" fmla="*/ 278411 h 286256"/>
                <a:gd name="connsiteX39" fmla="*/ 318138 w 475971"/>
                <a:gd name="connsiteY39" fmla="*/ 276435 h 286256"/>
                <a:gd name="connsiteX40" fmla="*/ 296795 w 475971"/>
                <a:gd name="connsiteY40" fmla="*/ 274361 h 286256"/>
                <a:gd name="connsiteX41" fmla="*/ 13885 w 475971"/>
                <a:gd name="connsiteY41" fmla="*/ 242701 h 286256"/>
                <a:gd name="connsiteX42" fmla="*/ 21437 w 475971"/>
                <a:gd name="connsiteY42" fmla="*/ 16925 h 286256"/>
                <a:gd name="connsiteX43" fmla="*/ 24515 w 475971"/>
                <a:gd name="connsiteY43" fmla="*/ 647 h 28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5971" h="286256">
                  <a:moveTo>
                    <a:pt x="24515" y="647"/>
                  </a:moveTo>
                  <a:cubicBezTo>
                    <a:pt x="39547" y="7527"/>
                    <a:pt x="42124" y="-3501"/>
                    <a:pt x="57764" y="1215"/>
                  </a:cubicBezTo>
                  <a:cubicBezTo>
                    <a:pt x="68680" y="4513"/>
                    <a:pt x="74335" y="5399"/>
                    <a:pt x="86253" y="12279"/>
                  </a:cubicBezTo>
                  <a:cubicBezTo>
                    <a:pt x="94771" y="17173"/>
                    <a:pt x="109946" y="22775"/>
                    <a:pt x="139079" y="24973"/>
                  </a:cubicBezTo>
                  <a:cubicBezTo>
                    <a:pt x="136609" y="34335"/>
                    <a:pt x="134247" y="43945"/>
                    <a:pt x="131992" y="53697"/>
                  </a:cubicBezTo>
                  <a:cubicBezTo>
                    <a:pt x="123832" y="89087"/>
                    <a:pt x="118142" y="123023"/>
                    <a:pt x="114312" y="155043"/>
                  </a:cubicBezTo>
                  <a:cubicBezTo>
                    <a:pt x="174511" y="173801"/>
                    <a:pt x="219284" y="184369"/>
                    <a:pt x="227588" y="185575"/>
                  </a:cubicBezTo>
                  <a:cubicBezTo>
                    <a:pt x="229628" y="185893"/>
                    <a:pt x="243801" y="187703"/>
                    <a:pt x="246878" y="188057"/>
                  </a:cubicBezTo>
                  <a:cubicBezTo>
                    <a:pt x="248274" y="188235"/>
                    <a:pt x="249670" y="188341"/>
                    <a:pt x="251066" y="188517"/>
                  </a:cubicBezTo>
                  <a:cubicBezTo>
                    <a:pt x="251460" y="188553"/>
                    <a:pt x="251817" y="188589"/>
                    <a:pt x="252211" y="188625"/>
                  </a:cubicBezTo>
                  <a:cubicBezTo>
                    <a:pt x="252963" y="188695"/>
                    <a:pt x="253679" y="188767"/>
                    <a:pt x="254466" y="188837"/>
                  </a:cubicBezTo>
                  <a:cubicBezTo>
                    <a:pt x="282812" y="191745"/>
                    <a:pt x="311623" y="193305"/>
                    <a:pt x="340505" y="197099"/>
                  </a:cubicBezTo>
                  <a:cubicBezTo>
                    <a:pt x="342366" y="197347"/>
                    <a:pt x="362158" y="199511"/>
                    <a:pt x="356861" y="205185"/>
                  </a:cubicBezTo>
                  <a:lnTo>
                    <a:pt x="349547" y="215887"/>
                  </a:lnTo>
                  <a:lnTo>
                    <a:pt x="393237" y="184327"/>
                  </a:lnTo>
                  <a:cubicBezTo>
                    <a:pt x="407024" y="174653"/>
                    <a:pt x="416854" y="167949"/>
                    <a:pt x="416854" y="167949"/>
                  </a:cubicBezTo>
                  <a:cubicBezTo>
                    <a:pt x="416854" y="167949"/>
                    <a:pt x="424101" y="171203"/>
                    <a:pt x="433443" y="175671"/>
                  </a:cubicBezTo>
                  <a:cubicBezTo>
                    <a:pt x="434828" y="176315"/>
                    <a:pt x="436285" y="177029"/>
                    <a:pt x="437741" y="177779"/>
                  </a:cubicBezTo>
                  <a:cubicBezTo>
                    <a:pt x="438345" y="178029"/>
                    <a:pt x="438913" y="178315"/>
                    <a:pt x="439552" y="178637"/>
                  </a:cubicBezTo>
                  <a:cubicBezTo>
                    <a:pt x="454507" y="185967"/>
                    <a:pt x="471699" y="195047"/>
                    <a:pt x="473831" y="198979"/>
                  </a:cubicBezTo>
                  <a:cubicBezTo>
                    <a:pt x="476459" y="203769"/>
                    <a:pt x="475855" y="210989"/>
                    <a:pt x="475962" y="216281"/>
                  </a:cubicBezTo>
                  <a:cubicBezTo>
                    <a:pt x="476033" y="222001"/>
                    <a:pt x="475784" y="230115"/>
                    <a:pt x="473262" y="236193"/>
                  </a:cubicBezTo>
                  <a:cubicBezTo>
                    <a:pt x="472552" y="237943"/>
                    <a:pt x="471593" y="239589"/>
                    <a:pt x="470421" y="240911"/>
                  </a:cubicBezTo>
                  <a:cubicBezTo>
                    <a:pt x="469142" y="242305"/>
                    <a:pt x="468041" y="243021"/>
                    <a:pt x="468041" y="243021"/>
                  </a:cubicBezTo>
                  <a:cubicBezTo>
                    <a:pt x="467614" y="246809"/>
                    <a:pt x="466193" y="249741"/>
                    <a:pt x="464524" y="251993"/>
                  </a:cubicBezTo>
                  <a:cubicBezTo>
                    <a:pt x="461292" y="256247"/>
                    <a:pt x="457171" y="257891"/>
                    <a:pt x="457171" y="257891"/>
                  </a:cubicBezTo>
                  <a:cubicBezTo>
                    <a:pt x="457171" y="257891"/>
                    <a:pt x="457100" y="258071"/>
                    <a:pt x="456958" y="258357"/>
                  </a:cubicBezTo>
                  <a:cubicBezTo>
                    <a:pt x="456745" y="258749"/>
                    <a:pt x="456425" y="259501"/>
                    <a:pt x="455928" y="260393"/>
                  </a:cubicBezTo>
                  <a:cubicBezTo>
                    <a:pt x="455217" y="261823"/>
                    <a:pt x="454187" y="263719"/>
                    <a:pt x="452908" y="265827"/>
                  </a:cubicBezTo>
                  <a:cubicBezTo>
                    <a:pt x="451523" y="268115"/>
                    <a:pt x="449818" y="270581"/>
                    <a:pt x="447971" y="272799"/>
                  </a:cubicBezTo>
                  <a:cubicBezTo>
                    <a:pt x="445875" y="275337"/>
                    <a:pt x="443566" y="277517"/>
                    <a:pt x="441186" y="278625"/>
                  </a:cubicBezTo>
                  <a:cubicBezTo>
                    <a:pt x="433869" y="282057"/>
                    <a:pt x="414616" y="281449"/>
                    <a:pt x="411029" y="276265"/>
                  </a:cubicBezTo>
                  <a:cubicBezTo>
                    <a:pt x="410567" y="275623"/>
                    <a:pt x="410354" y="274871"/>
                    <a:pt x="410460" y="274049"/>
                  </a:cubicBezTo>
                  <a:cubicBezTo>
                    <a:pt x="410354" y="274049"/>
                    <a:pt x="410247" y="274049"/>
                    <a:pt x="410141" y="274049"/>
                  </a:cubicBezTo>
                  <a:cubicBezTo>
                    <a:pt x="408471" y="273943"/>
                    <a:pt x="406837" y="273835"/>
                    <a:pt x="405239" y="273693"/>
                  </a:cubicBezTo>
                  <a:cubicBezTo>
                    <a:pt x="405097" y="273657"/>
                    <a:pt x="404955" y="273657"/>
                    <a:pt x="404813" y="273657"/>
                  </a:cubicBezTo>
                  <a:cubicBezTo>
                    <a:pt x="400195" y="273263"/>
                    <a:pt x="395861" y="272727"/>
                    <a:pt x="392309" y="272297"/>
                  </a:cubicBezTo>
                  <a:cubicBezTo>
                    <a:pt x="377213" y="281557"/>
                    <a:pt x="362294" y="288599"/>
                    <a:pt x="344142" y="285525"/>
                  </a:cubicBezTo>
                  <a:cubicBezTo>
                    <a:pt x="337322" y="284381"/>
                    <a:pt x="328371" y="282021"/>
                    <a:pt x="321302" y="278411"/>
                  </a:cubicBezTo>
                  <a:lnTo>
                    <a:pt x="318138" y="276435"/>
                  </a:lnTo>
                  <a:lnTo>
                    <a:pt x="296795" y="274361"/>
                  </a:lnTo>
                  <a:cubicBezTo>
                    <a:pt x="223152" y="272939"/>
                    <a:pt x="56632" y="296753"/>
                    <a:pt x="13885" y="242701"/>
                  </a:cubicBezTo>
                  <a:cubicBezTo>
                    <a:pt x="-12492" y="209333"/>
                    <a:pt x="3685" y="110931"/>
                    <a:pt x="21437" y="16925"/>
                  </a:cubicBezTo>
                  <a:cubicBezTo>
                    <a:pt x="22475" y="11499"/>
                    <a:pt x="23513" y="6037"/>
                    <a:pt x="24515" y="647"/>
                  </a:cubicBezTo>
                  <a:close/>
                </a:path>
              </a:pathLst>
            </a:custGeom>
            <a:solidFill>
              <a:srgbClr val="CE8063"/>
            </a:solidFill>
            <a:ln>
              <a:solidFill>
                <a:schemeClr val="tx1"/>
              </a:solidFill>
            </a:ln>
          </p:spPr>
          <p:txBody>
            <a:bodyPr vert="horz" wrap="square" lIns="91440" tIns="45720" rIns="91440" bIns="45720" numCol="1" anchor="t" anchorCtr="0" compatLnSpc="1">
              <a:prstTxWarp prst="textNoShape">
                <a:avLst/>
              </a:prstTxWarp>
              <a:noAutofit/>
            </a:bodyPr>
            <a:lstStyle/>
            <a:p>
              <a:endParaRPr lang="en-GB"/>
            </a:p>
          </p:txBody>
        </p:sp>
        <p:sp>
          <p:nvSpPr>
            <p:cNvPr id="50" name="Freeform 57">
              <a:extLst>
                <a:ext uri="{FF2B5EF4-FFF2-40B4-BE49-F238E27FC236}">
                  <a16:creationId xmlns:a16="http://schemas.microsoft.com/office/drawing/2014/main" id="{DAC7A52B-C96B-4F8A-AA7F-06F15F115F27}"/>
                </a:ext>
              </a:extLst>
            </p:cNvPr>
            <p:cNvSpPr>
              <a:spLocks/>
            </p:cNvSpPr>
            <p:nvPr/>
          </p:nvSpPr>
          <p:spPr bwMode="auto">
            <a:xfrm>
              <a:off x="2662238" y="24245888"/>
              <a:ext cx="252413" cy="263525"/>
            </a:xfrm>
            <a:custGeom>
              <a:avLst/>
              <a:gdLst>
                <a:gd name="T0" fmla="*/ 7059 w 7059"/>
                <a:gd name="T1" fmla="*/ 3 h 7398"/>
                <a:gd name="T2" fmla="*/ 7055 w 7059"/>
                <a:gd name="T3" fmla="*/ 4 h 7398"/>
                <a:gd name="T4" fmla="*/ 6923 w 7059"/>
                <a:gd name="T5" fmla="*/ 35 h 7398"/>
                <a:gd name="T6" fmla="*/ 6044 w 7059"/>
                <a:gd name="T7" fmla="*/ 332 h 7398"/>
                <a:gd name="T8" fmla="*/ 5838 w 7059"/>
                <a:gd name="T9" fmla="*/ 426 h 7398"/>
                <a:gd name="T10" fmla="*/ 5570 w 7059"/>
                <a:gd name="T11" fmla="*/ 566 h 7398"/>
                <a:gd name="T12" fmla="*/ 5475 w 7059"/>
                <a:gd name="T13" fmla="*/ 621 h 7398"/>
                <a:gd name="T14" fmla="*/ 4726 w 7059"/>
                <a:gd name="T15" fmla="*/ 1177 h 7398"/>
                <a:gd name="T16" fmla="*/ 3850 w 7059"/>
                <a:gd name="T17" fmla="*/ 2436 h 7398"/>
                <a:gd name="T18" fmla="*/ 3576 w 7059"/>
                <a:gd name="T19" fmla="*/ 3603 h 7398"/>
                <a:gd name="T20" fmla="*/ 3481 w 7059"/>
                <a:gd name="T21" fmla="*/ 5004 h 7398"/>
                <a:gd name="T22" fmla="*/ 3480 w 7059"/>
                <a:gd name="T23" fmla="*/ 5010 h 7398"/>
                <a:gd name="T24" fmla="*/ 3412 w 7059"/>
                <a:gd name="T25" fmla="*/ 6924 h 7398"/>
                <a:gd name="T26" fmla="*/ 3406 w 7059"/>
                <a:gd name="T27" fmla="*/ 7321 h 7398"/>
                <a:gd name="T28" fmla="*/ 3326 w 7059"/>
                <a:gd name="T29" fmla="*/ 7395 h 7398"/>
                <a:gd name="T30" fmla="*/ 3247 w 7059"/>
                <a:gd name="T31" fmla="*/ 7389 h 7398"/>
                <a:gd name="T32" fmla="*/ 3246 w 7059"/>
                <a:gd name="T33" fmla="*/ 7389 h 7398"/>
                <a:gd name="T34" fmla="*/ 2687 w 7059"/>
                <a:gd name="T35" fmla="*/ 7334 h 7398"/>
                <a:gd name="T36" fmla="*/ 2671 w 7059"/>
                <a:gd name="T37" fmla="*/ 7332 h 7398"/>
                <a:gd name="T38" fmla="*/ 2372 w 7059"/>
                <a:gd name="T39" fmla="*/ 7290 h 7398"/>
                <a:gd name="T40" fmla="*/ 2068 w 7059"/>
                <a:gd name="T41" fmla="*/ 7238 h 7398"/>
                <a:gd name="T42" fmla="*/ 1586 w 7059"/>
                <a:gd name="T43" fmla="*/ 7134 h 7398"/>
                <a:gd name="T44" fmla="*/ 1402 w 7059"/>
                <a:gd name="T45" fmla="*/ 7087 h 7398"/>
                <a:gd name="T46" fmla="*/ 753 w 7059"/>
                <a:gd name="T47" fmla="*/ 6896 h 7398"/>
                <a:gd name="T48" fmla="*/ 698 w 7059"/>
                <a:gd name="T49" fmla="*/ 6878 h 7398"/>
                <a:gd name="T50" fmla="*/ 202 w 7059"/>
                <a:gd name="T51" fmla="*/ 6710 h 7398"/>
                <a:gd name="T52" fmla="*/ 54 w 7059"/>
                <a:gd name="T53" fmla="*/ 6655 h 7398"/>
                <a:gd name="T54" fmla="*/ 8 w 7059"/>
                <a:gd name="T55" fmla="*/ 6569 h 7398"/>
                <a:gd name="T56" fmla="*/ 53 w 7059"/>
                <a:gd name="T57" fmla="*/ 6361 h 7398"/>
                <a:gd name="T58" fmla="*/ 984 w 7059"/>
                <a:gd name="T59" fmla="*/ 3043 h 7398"/>
                <a:gd name="T60" fmla="*/ 1385 w 7059"/>
                <a:gd name="T61" fmla="*/ 1971 h 7398"/>
                <a:gd name="T62" fmla="*/ 1486 w 7059"/>
                <a:gd name="T63" fmla="*/ 1731 h 7398"/>
                <a:gd name="T64" fmla="*/ 1567 w 7059"/>
                <a:gd name="T65" fmla="*/ 1545 h 7398"/>
                <a:gd name="T66" fmla="*/ 1573 w 7059"/>
                <a:gd name="T67" fmla="*/ 1533 h 7398"/>
                <a:gd name="T68" fmla="*/ 1574 w 7059"/>
                <a:gd name="T69" fmla="*/ 1532 h 7398"/>
                <a:gd name="T70" fmla="*/ 1733 w 7059"/>
                <a:gd name="T71" fmla="*/ 1347 h 7398"/>
                <a:gd name="T72" fmla="*/ 2089 w 7059"/>
                <a:gd name="T73" fmla="*/ 1007 h 7398"/>
                <a:gd name="T74" fmla="*/ 2093 w 7059"/>
                <a:gd name="T75" fmla="*/ 1004 h 7398"/>
                <a:gd name="T76" fmla="*/ 3005 w 7059"/>
                <a:gd name="T77" fmla="*/ 502 h 7398"/>
                <a:gd name="T78" fmla="*/ 4135 w 7059"/>
                <a:gd name="T79" fmla="*/ 191 h 7398"/>
                <a:gd name="T80" fmla="*/ 5334 w 7059"/>
                <a:gd name="T81" fmla="*/ 8 h 7398"/>
                <a:gd name="T82" fmla="*/ 6251 w 7059"/>
                <a:gd name="T83" fmla="*/ 2 h 7398"/>
                <a:gd name="T84" fmla="*/ 6930 w 7059"/>
                <a:gd name="T85" fmla="*/ 1 h 7398"/>
                <a:gd name="T86" fmla="*/ 7059 w 7059"/>
                <a:gd name="T87" fmla="*/ 3 h 7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59" h="7398">
                  <a:moveTo>
                    <a:pt x="7059" y="3"/>
                  </a:moveTo>
                  <a:lnTo>
                    <a:pt x="7055" y="4"/>
                  </a:lnTo>
                  <a:cubicBezTo>
                    <a:pt x="7015" y="13"/>
                    <a:pt x="6971" y="23"/>
                    <a:pt x="6923" y="35"/>
                  </a:cubicBezTo>
                  <a:cubicBezTo>
                    <a:pt x="6698" y="90"/>
                    <a:pt x="6387" y="183"/>
                    <a:pt x="6044" y="332"/>
                  </a:cubicBezTo>
                  <a:cubicBezTo>
                    <a:pt x="5977" y="361"/>
                    <a:pt x="5908" y="392"/>
                    <a:pt x="5838" y="426"/>
                  </a:cubicBezTo>
                  <a:cubicBezTo>
                    <a:pt x="5749" y="469"/>
                    <a:pt x="5660" y="516"/>
                    <a:pt x="5570" y="566"/>
                  </a:cubicBezTo>
                  <a:cubicBezTo>
                    <a:pt x="5538" y="584"/>
                    <a:pt x="5507" y="602"/>
                    <a:pt x="5475" y="621"/>
                  </a:cubicBezTo>
                  <a:cubicBezTo>
                    <a:pt x="5220" y="771"/>
                    <a:pt x="4964" y="954"/>
                    <a:pt x="4726" y="1177"/>
                  </a:cubicBezTo>
                  <a:cubicBezTo>
                    <a:pt x="4375" y="1505"/>
                    <a:pt x="4063" y="1918"/>
                    <a:pt x="3850" y="2436"/>
                  </a:cubicBezTo>
                  <a:cubicBezTo>
                    <a:pt x="3710" y="2778"/>
                    <a:pt x="3612" y="3164"/>
                    <a:pt x="3576" y="3603"/>
                  </a:cubicBezTo>
                  <a:cubicBezTo>
                    <a:pt x="3537" y="4079"/>
                    <a:pt x="3505" y="4549"/>
                    <a:pt x="3481" y="5004"/>
                  </a:cubicBezTo>
                  <a:lnTo>
                    <a:pt x="3480" y="5010"/>
                  </a:lnTo>
                  <a:cubicBezTo>
                    <a:pt x="3444" y="5691"/>
                    <a:pt x="3423" y="6339"/>
                    <a:pt x="3412" y="6924"/>
                  </a:cubicBezTo>
                  <a:cubicBezTo>
                    <a:pt x="3409" y="7060"/>
                    <a:pt x="3407" y="7193"/>
                    <a:pt x="3406" y="7321"/>
                  </a:cubicBezTo>
                  <a:cubicBezTo>
                    <a:pt x="3405" y="7364"/>
                    <a:pt x="3369" y="7398"/>
                    <a:pt x="3326" y="7395"/>
                  </a:cubicBezTo>
                  <a:cubicBezTo>
                    <a:pt x="3299" y="7393"/>
                    <a:pt x="3273" y="7392"/>
                    <a:pt x="3247" y="7389"/>
                  </a:cubicBezTo>
                  <a:lnTo>
                    <a:pt x="3246" y="7389"/>
                  </a:lnTo>
                  <a:cubicBezTo>
                    <a:pt x="3060" y="7376"/>
                    <a:pt x="2873" y="7357"/>
                    <a:pt x="2687" y="7334"/>
                  </a:cubicBezTo>
                  <a:cubicBezTo>
                    <a:pt x="2682" y="7334"/>
                    <a:pt x="2676" y="7333"/>
                    <a:pt x="2671" y="7332"/>
                  </a:cubicBezTo>
                  <a:cubicBezTo>
                    <a:pt x="2571" y="7320"/>
                    <a:pt x="2471" y="7306"/>
                    <a:pt x="2372" y="7290"/>
                  </a:cubicBezTo>
                  <a:cubicBezTo>
                    <a:pt x="2270" y="7275"/>
                    <a:pt x="2169" y="7257"/>
                    <a:pt x="2068" y="7238"/>
                  </a:cubicBezTo>
                  <a:cubicBezTo>
                    <a:pt x="1906" y="7208"/>
                    <a:pt x="1746" y="7174"/>
                    <a:pt x="1586" y="7134"/>
                  </a:cubicBezTo>
                  <a:cubicBezTo>
                    <a:pt x="1525" y="7119"/>
                    <a:pt x="1463" y="7103"/>
                    <a:pt x="1402" y="7087"/>
                  </a:cubicBezTo>
                  <a:cubicBezTo>
                    <a:pt x="1184" y="7030"/>
                    <a:pt x="968" y="6965"/>
                    <a:pt x="753" y="6896"/>
                  </a:cubicBezTo>
                  <a:cubicBezTo>
                    <a:pt x="735" y="6890"/>
                    <a:pt x="716" y="6884"/>
                    <a:pt x="698" y="6878"/>
                  </a:cubicBezTo>
                  <a:cubicBezTo>
                    <a:pt x="531" y="6824"/>
                    <a:pt x="366" y="6767"/>
                    <a:pt x="202" y="6710"/>
                  </a:cubicBezTo>
                  <a:cubicBezTo>
                    <a:pt x="153" y="6692"/>
                    <a:pt x="103" y="6674"/>
                    <a:pt x="54" y="6655"/>
                  </a:cubicBezTo>
                  <a:cubicBezTo>
                    <a:pt x="20" y="6642"/>
                    <a:pt x="0" y="6605"/>
                    <a:pt x="8" y="6569"/>
                  </a:cubicBezTo>
                  <a:cubicBezTo>
                    <a:pt x="22" y="6499"/>
                    <a:pt x="38" y="6430"/>
                    <a:pt x="53" y="6361"/>
                  </a:cubicBezTo>
                  <a:cubicBezTo>
                    <a:pt x="312" y="5196"/>
                    <a:pt x="638" y="4047"/>
                    <a:pt x="984" y="3043"/>
                  </a:cubicBezTo>
                  <a:cubicBezTo>
                    <a:pt x="1115" y="2662"/>
                    <a:pt x="1250" y="2303"/>
                    <a:pt x="1385" y="1971"/>
                  </a:cubicBezTo>
                  <a:cubicBezTo>
                    <a:pt x="1419" y="1889"/>
                    <a:pt x="1452" y="1809"/>
                    <a:pt x="1486" y="1731"/>
                  </a:cubicBezTo>
                  <a:cubicBezTo>
                    <a:pt x="1513" y="1667"/>
                    <a:pt x="1539" y="1606"/>
                    <a:pt x="1567" y="1545"/>
                  </a:cubicBezTo>
                  <a:cubicBezTo>
                    <a:pt x="1569" y="1541"/>
                    <a:pt x="1571" y="1537"/>
                    <a:pt x="1573" y="1533"/>
                  </a:cubicBezTo>
                  <a:lnTo>
                    <a:pt x="1574" y="1532"/>
                  </a:lnTo>
                  <a:cubicBezTo>
                    <a:pt x="1618" y="1481"/>
                    <a:pt x="1677" y="1413"/>
                    <a:pt x="1733" y="1347"/>
                  </a:cubicBezTo>
                  <a:cubicBezTo>
                    <a:pt x="1841" y="1223"/>
                    <a:pt x="1960" y="1108"/>
                    <a:pt x="2089" y="1007"/>
                  </a:cubicBezTo>
                  <a:lnTo>
                    <a:pt x="2093" y="1004"/>
                  </a:lnTo>
                  <a:cubicBezTo>
                    <a:pt x="2465" y="714"/>
                    <a:pt x="2805" y="580"/>
                    <a:pt x="3005" y="502"/>
                  </a:cubicBezTo>
                  <a:cubicBezTo>
                    <a:pt x="3340" y="370"/>
                    <a:pt x="3752" y="268"/>
                    <a:pt x="4135" y="191"/>
                  </a:cubicBezTo>
                  <a:cubicBezTo>
                    <a:pt x="4751" y="68"/>
                    <a:pt x="5295" y="12"/>
                    <a:pt x="5334" y="8"/>
                  </a:cubicBezTo>
                  <a:cubicBezTo>
                    <a:pt x="5659" y="6"/>
                    <a:pt x="5978" y="4"/>
                    <a:pt x="6251" y="2"/>
                  </a:cubicBezTo>
                  <a:cubicBezTo>
                    <a:pt x="6547" y="1"/>
                    <a:pt x="6790" y="0"/>
                    <a:pt x="6930" y="1"/>
                  </a:cubicBezTo>
                  <a:cubicBezTo>
                    <a:pt x="7013" y="1"/>
                    <a:pt x="7059" y="2"/>
                    <a:pt x="7059"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51" name="Freeform 59">
              <a:extLst>
                <a:ext uri="{FF2B5EF4-FFF2-40B4-BE49-F238E27FC236}">
                  <a16:creationId xmlns:a16="http://schemas.microsoft.com/office/drawing/2014/main" id="{AA318C87-812B-455C-ABF2-4B3642B9A12F}"/>
                </a:ext>
              </a:extLst>
            </p:cNvPr>
            <p:cNvSpPr>
              <a:spLocks/>
            </p:cNvSpPr>
            <p:nvPr/>
          </p:nvSpPr>
          <p:spPr bwMode="auto">
            <a:xfrm>
              <a:off x="3049588" y="24730075"/>
              <a:ext cx="25400" cy="20638"/>
            </a:xfrm>
            <a:custGeom>
              <a:avLst/>
              <a:gdLst>
                <a:gd name="T0" fmla="*/ 666 w 728"/>
                <a:gd name="T1" fmla="*/ 98 h 571"/>
                <a:gd name="T2" fmla="*/ 149 w 728"/>
                <a:gd name="T3" fmla="*/ 571 h 571"/>
                <a:gd name="T4" fmla="*/ 11 w 728"/>
                <a:gd name="T5" fmla="*/ 561 h 571"/>
                <a:gd name="T6" fmla="*/ 0 w 728"/>
                <a:gd name="T7" fmla="*/ 560 h 571"/>
                <a:gd name="T8" fmla="*/ 655 w 728"/>
                <a:gd name="T9" fmla="*/ 1 h 571"/>
                <a:gd name="T10" fmla="*/ 666 w 728"/>
                <a:gd name="T11" fmla="*/ 98 h 571"/>
              </a:gdLst>
              <a:ahLst/>
              <a:cxnLst>
                <a:cxn ang="0">
                  <a:pos x="T0" y="T1"/>
                </a:cxn>
                <a:cxn ang="0">
                  <a:pos x="T2" y="T3"/>
                </a:cxn>
                <a:cxn ang="0">
                  <a:pos x="T4" y="T5"/>
                </a:cxn>
                <a:cxn ang="0">
                  <a:pos x="T6" y="T7"/>
                </a:cxn>
                <a:cxn ang="0">
                  <a:pos x="T8" y="T9"/>
                </a:cxn>
                <a:cxn ang="0">
                  <a:pos x="T10" y="T11"/>
                </a:cxn>
              </a:cxnLst>
              <a:rect l="0" t="0" r="r" b="b"/>
              <a:pathLst>
                <a:path w="728" h="571">
                  <a:moveTo>
                    <a:pt x="666" y="98"/>
                  </a:moveTo>
                  <a:cubicBezTo>
                    <a:pt x="440" y="144"/>
                    <a:pt x="248" y="355"/>
                    <a:pt x="149" y="571"/>
                  </a:cubicBezTo>
                  <a:cubicBezTo>
                    <a:pt x="102" y="568"/>
                    <a:pt x="57" y="565"/>
                    <a:pt x="11" y="561"/>
                  </a:cubicBezTo>
                  <a:cubicBezTo>
                    <a:pt x="8" y="560"/>
                    <a:pt x="4" y="560"/>
                    <a:pt x="0" y="560"/>
                  </a:cubicBezTo>
                  <a:cubicBezTo>
                    <a:pt x="116" y="262"/>
                    <a:pt x="371" y="5"/>
                    <a:pt x="655" y="1"/>
                  </a:cubicBezTo>
                  <a:cubicBezTo>
                    <a:pt x="718" y="0"/>
                    <a:pt x="728" y="85"/>
                    <a:pt x="666" y="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2" name="Freeform 60">
              <a:extLst>
                <a:ext uri="{FF2B5EF4-FFF2-40B4-BE49-F238E27FC236}">
                  <a16:creationId xmlns:a16="http://schemas.microsoft.com/office/drawing/2014/main" id="{75C62D71-0A4C-4388-835A-1ABC500B0BB8}"/>
                </a:ext>
              </a:extLst>
            </p:cNvPr>
            <p:cNvSpPr>
              <a:spLocks/>
            </p:cNvSpPr>
            <p:nvPr/>
          </p:nvSpPr>
          <p:spPr bwMode="auto">
            <a:xfrm>
              <a:off x="3081338" y="24693563"/>
              <a:ext cx="22225" cy="47625"/>
            </a:xfrm>
            <a:custGeom>
              <a:avLst/>
              <a:gdLst>
                <a:gd name="T0" fmla="*/ 577 w 641"/>
                <a:gd name="T1" fmla="*/ 1142 h 1351"/>
                <a:gd name="T2" fmla="*/ 548 w 641"/>
                <a:gd name="T3" fmla="*/ 1199 h 1351"/>
                <a:gd name="T4" fmla="*/ 463 w 641"/>
                <a:gd name="T5" fmla="*/ 1351 h 1351"/>
                <a:gd name="T6" fmla="*/ 13 w 641"/>
                <a:gd name="T7" fmla="*/ 27 h 1351"/>
                <a:gd name="T8" fmla="*/ 16 w 641"/>
                <a:gd name="T9" fmla="*/ 1 h 1351"/>
                <a:gd name="T10" fmla="*/ 577 w 641"/>
                <a:gd name="T11" fmla="*/ 1142 h 1351"/>
              </a:gdLst>
              <a:ahLst/>
              <a:cxnLst>
                <a:cxn ang="0">
                  <a:pos x="T0" y="T1"/>
                </a:cxn>
                <a:cxn ang="0">
                  <a:pos x="T2" y="T3"/>
                </a:cxn>
                <a:cxn ang="0">
                  <a:pos x="T4" y="T5"/>
                </a:cxn>
                <a:cxn ang="0">
                  <a:pos x="T6" y="T7"/>
                </a:cxn>
                <a:cxn ang="0">
                  <a:pos x="T8" y="T9"/>
                </a:cxn>
                <a:cxn ang="0">
                  <a:pos x="T10" y="T11"/>
                </a:cxn>
              </a:cxnLst>
              <a:rect l="0" t="0" r="r" b="b"/>
              <a:pathLst>
                <a:path w="641" h="1351">
                  <a:moveTo>
                    <a:pt x="577" y="1142"/>
                  </a:moveTo>
                  <a:cubicBezTo>
                    <a:pt x="571" y="1153"/>
                    <a:pt x="561" y="1174"/>
                    <a:pt x="548" y="1199"/>
                  </a:cubicBezTo>
                  <a:cubicBezTo>
                    <a:pt x="528" y="1239"/>
                    <a:pt x="498" y="1292"/>
                    <a:pt x="463" y="1351"/>
                  </a:cubicBezTo>
                  <a:cubicBezTo>
                    <a:pt x="530" y="835"/>
                    <a:pt x="580" y="189"/>
                    <a:pt x="13" y="27"/>
                  </a:cubicBezTo>
                  <a:cubicBezTo>
                    <a:pt x="0" y="23"/>
                    <a:pt x="0" y="0"/>
                    <a:pt x="16" y="1"/>
                  </a:cubicBezTo>
                  <a:cubicBezTo>
                    <a:pt x="531" y="30"/>
                    <a:pt x="641" y="623"/>
                    <a:pt x="577" y="114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3" name="Freeform 61">
              <a:extLst>
                <a:ext uri="{FF2B5EF4-FFF2-40B4-BE49-F238E27FC236}">
                  <a16:creationId xmlns:a16="http://schemas.microsoft.com/office/drawing/2014/main" id="{D4277A10-A4E6-4E93-9C20-327BD8ACF72C}"/>
                </a:ext>
              </a:extLst>
            </p:cNvPr>
            <p:cNvSpPr>
              <a:spLocks/>
            </p:cNvSpPr>
            <p:nvPr/>
          </p:nvSpPr>
          <p:spPr bwMode="auto">
            <a:xfrm>
              <a:off x="3097213" y="24680863"/>
              <a:ext cx="23813" cy="47625"/>
            </a:xfrm>
            <a:custGeom>
              <a:avLst/>
              <a:gdLst>
                <a:gd name="T0" fmla="*/ 451 w 672"/>
                <a:gd name="T1" fmla="*/ 1093 h 1344"/>
                <a:gd name="T2" fmla="*/ 351 w 672"/>
                <a:gd name="T3" fmla="*/ 1344 h 1344"/>
                <a:gd name="T4" fmla="*/ 22 w 672"/>
                <a:gd name="T5" fmla="*/ 41 h 1344"/>
                <a:gd name="T6" fmla="*/ 34 w 672"/>
                <a:gd name="T7" fmla="*/ 5 h 1344"/>
                <a:gd name="T8" fmla="*/ 451 w 672"/>
                <a:gd name="T9" fmla="*/ 1093 h 1344"/>
              </a:gdLst>
              <a:ahLst/>
              <a:cxnLst>
                <a:cxn ang="0">
                  <a:pos x="T0" y="T1"/>
                </a:cxn>
                <a:cxn ang="0">
                  <a:pos x="T2" y="T3"/>
                </a:cxn>
                <a:cxn ang="0">
                  <a:pos x="T4" y="T5"/>
                </a:cxn>
                <a:cxn ang="0">
                  <a:pos x="T6" y="T7"/>
                </a:cxn>
                <a:cxn ang="0">
                  <a:pos x="T8" y="T9"/>
                </a:cxn>
              </a:cxnLst>
              <a:rect l="0" t="0" r="r" b="b"/>
              <a:pathLst>
                <a:path w="672" h="1344">
                  <a:moveTo>
                    <a:pt x="451" y="1093"/>
                  </a:moveTo>
                  <a:cubicBezTo>
                    <a:pt x="439" y="1199"/>
                    <a:pt x="399" y="1281"/>
                    <a:pt x="351" y="1344"/>
                  </a:cubicBezTo>
                  <a:cubicBezTo>
                    <a:pt x="370" y="851"/>
                    <a:pt x="554" y="270"/>
                    <a:pt x="22" y="41"/>
                  </a:cubicBezTo>
                  <a:cubicBezTo>
                    <a:pt x="0" y="32"/>
                    <a:pt x="10" y="0"/>
                    <a:pt x="34" y="5"/>
                  </a:cubicBezTo>
                  <a:cubicBezTo>
                    <a:pt x="672" y="137"/>
                    <a:pt x="451" y="1093"/>
                    <a:pt x="451" y="109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4" name="Freeform: Shape 53">
              <a:extLst>
                <a:ext uri="{FF2B5EF4-FFF2-40B4-BE49-F238E27FC236}">
                  <a16:creationId xmlns:a16="http://schemas.microsoft.com/office/drawing/2014/main" id="{AFFD2107-CC90-4726-851D-3319A003CE8F}"/>
                </a:ext>
              </a:extLst>
            </p:cNvPr>
            <p:cNvSpPr>
              <a:spLocks/>
            </p:cNvSpPr>
            <p:nvPr/>
          </p:nvSpPr>
          <p:spPr bwMode="auto">
            <a:xfrm>
              <a:off x="2806853" y="24149049"/>
              <a:ext cx="314172" cy="543272"/>
            </a:xfrm>
            <a:custGeom>
              <a:avLst/>
              <a:gdLst>
                <a:gd name="connsiteX0" fmla="*/ 71514 w 314172"/>
                <a:gd name="connsiteY0" fmla="*/ 0 h 543272"/>
                <a:gd name="connsiteX1" fmla="*/ 82911 w 314172"/>
                <a:gd name="connsiteY1" fmla="*/ 2856 h 543272"/>
                <a:gd name="connsiteX2" fmla="*/ 97773 w 314172"/>
                <a:gd name="connsiteY2" fmla="*/ 17422 h 543272"/>
                <a:gd name="connsiteX3" fmla="*/ 108491 w 314172"/>
                <a:gd name="connsiteY3" fmla="*/ 42662 h 543272"/>
                <a:gd name="connsiteX4" fmla="*/ 108562 w 314172"/>
                <a:gd name="connsiteY4" fmla="*/ 42840 h 543272"/>
                <a:gd name="connsiteX5" fmla="*/ 108741 w 314172"/>
                <a:gd name="connsiteY5" fmla="*/ 43376 h 543272"/>
                <a:gd name="connsiteX6" fmla="*/ 112278 w 314172"/>
                <a:gd name="connsiteY6" fmla="*/ 52336 h 543272"/>
                <a:gd name="connsiteX7" fmla="*/ 112278 w 314172"/>
                <a:gd name="connsiteY7" fmla="*/ 52372 h 543272"/>
                <a:gd name="connsiteX8" fmla="*/ 112599 w 314172"/>
                <a:gd name="connsiteY8" fmla="*/ 53156 h 543272"/>
                <a:gd name="connsiteX9" fmla="*/ 113671 w 314172"/>
                <a:gd name="connsiteY9" fmla="*/ 55798 h 543272"/>
                <a:gd name="connsiteX10" fmla="*/ 115564 w 314172"/>
                <a:gd name="connsiteY10" fmla="*/ 60368 h 543272"/>
                <a:gd name="connsiteX11" fmla="*/ 115779 w 314172"/>
                <a:gd name="connsiteY11" fmla="*/ 60904 h 543272"/>
                <a:gd name="connsiteX12" fmla="*/ 118101 w 314172"/>
                <a:gd name="connsiteY12" fmla="*/ 66402 h 543272"/>
                <a:gd name="connsiteX13" fmla="*/ 124139 w 314172"/>
                <a:gd name="connsiteY13" fmla="*/ 87142 h 543272"/>
                <a:gd name="connsiteX14" fmla="*/ 124532 w 314172"/>
                <a:gd name="connsiteY14" fmla="*/ 90142 h 543272"/>
                <a:gd name="connsiteX15" fmla="*/ 124567 w 314172"/>
                <a:gd name="connsiteY15" fmla="*/ 90642 h 543272"/>
                <a:gd name="connsiteX16" fmla="*/ 128962 w 314172"/>
                <a:gd name="connsiteY16" fmla="*/ 168788 h 543272"/>
                <a:gd name="connsiteX17" fmla="*/ 129005 w 314172"/>
                <a:gd name="connsiteY17" fmla="*/ 168908 h 543272"/>
                <a:gd name="connsiteX18" fmla="*/ 135350 w 314172"/>
                <a:gd name="connsiteY18" fmla="*/ 169486 h 543272"/>
                <a:gd name="connsiteX19" fmla="*/ 184139 w 314172"/>
                <a:gd name="connsiteY19" fmla="*/ 338680 h 543272"/>
                <a:gd name="connsiteX20" fmla="*/ 184318 w 314172"/>
                <a:gd name="connsiteY20" fmla="*/ 339000 h 543272"/>
                <a:gd name="connsiteX21" fmla="*/ 186529 w 314172"/>
                <a:gd name="connsiteY21" fmla="*/ 334950 h 543272"/>
                <a:gd name="connsiteX22" fmla="*/ 195017 w 314172"/>
                <a:gd name="connsiteY22" fmla="*/ 319680 h 543272"/>
                <a:gd name="connsiteX23" fmla="*/ 251224 w 314172"/>
                <a:gd name="connsiteY23" fmla="*/ 387832 h 543272"/>
                <a:gd name="connsiteX24" fmla="*/ 314172 w 314172"/>
                <a:gd name="connsiteY24" fmla="*/ 430948 h 543272"/>
                <a:gd name="connsiteX25" fmla="*/ 220125 w 314172"/>
                <a:gd name="connsiteY25" fmla="*/ 522434 h 543272"/>
                <a:gd name="connsiteX26" fmla="*/ 105321 w 314172"/>
                <a:gd name="connsiteY26" fmla="*/ 532378 h 543272"/>
                <a:gd name="connsiteX27" fmla="*/ 76433 w 314172"/>
                <a:gd name="connsiteY27" fmla="*/ 425194 h 543272"/>
                <a:gd name="connsiteX28" fmla="*/ 66977 w 314172"/>
                <a:gd name="connsiteY28" fmla="*/ 317526 h 543272"/>
                <a:gd name="connsiteX29" fmla="*/ 50802 w 314172"/>
                <a:gd name="connsiteY29" fmla="*/ 177824 h 543272"/>
                <a:gd name="connsiteX30" fmla="*/ 50042 w 314172"/>
                <a:gd name="connsiteY30" fmla="*/ 176784 h 543272"/>
                <a:gd name="connsiteX31" fmla="*/ 34466 w 314172"/>
                <a:gd name="connsiteY31" fmla="*/ 153544 h 543272"/>
                <a:gd name="connsiteX32" fmla="*/ 24570 w 314172"/>
                <a:gd name="connsiteY32" fmla="*/ 139514 h 543272"/>
                <a:gd name="connsiteX33" fmla="*/ 10172 w 314172"/>
                <a:gd name="connsiteY33" fmla="*/ 116166 h 543272"/>
                <a:gd name="connsiteX34" fmla="*/ 9815 w 314172"/>
                <a:gd name="connsiteY34" fmla="*/ 115632 h 543272"/>
                <a:gd name="connsiteX35" fmla="*/ 3455 w 314172"/>
                <a:gd name="connsiteY35" fmla="*/ 104314 h 543272"/>
                <a:gd name="connsiteX36" fmla="*/ 1133 w 314172"/>
                <a:gd name="connsiteY36" fmla="*/ 97282 h 543272"/>
                <a:gd name="connsiteX37" fmla="*/ 61 w 314172"/>
                <a:gd name="connsiteY37" fmla="*/ 85144 h 543272"/>
                <a:gd name="connsiteX38" fmla="*/ 169 w 314172"/>
                <a:gd name="connsiteY38" fmla="*/ 82966 h 543272"/>
                <a:gd name="connsiteX39" fmla="*/ 383 w 314172"/>
                <a:gd name="connsiteY39" fmla="*/ 81216 h 543272"/>
                <a:gd name="connsiteX40" fmla="*/ 1919 w 314172"/>
                <a:gd name="connsiteY40" fmla="*/ 78004 h 543272"/>
                <a:gd name="connsiteX41" fmla="*/ 12101 w 314172"/>
                <a:gd name="connsiteY41" fmla="*/ 73292 h 543272"/>
                <a:gd name="connsiteX42" fmla="*/ 14138 w 314172"/>
                <a:gd name="connsiteY42" fmla="*/ 73220 h 543272"/>
                <a:gd name="connsiteX43" fmla="*/ 15317 w 314172"/>
                <a:gd name="connsiteY43" fmla="*/ 73292 h 543272"/>
                <a:gd name="connsiteX44" fmla="*/ 15602 w 314172"/>
                <a:gd name="connsiteY44" fmla="*/ 72220 h 543272"/>
                <a:gd name="connsiteX45" fmla="*/ 15852 w 314172"/>
                <a:gd name="connsiteY45" fmla="*/ 71292 h 543272"/>
                <a:gd name="connsiteX46" fmla="*/ 16031 w 314172"/>
                <a:gd name="connsiteY46" fmla="*/ 70792 h 543272"/>
                <a:gd name="connsiteX47" fmla="*/ 26642 w 314172"/>
                <a:gd name="connsiteY47" fmla="*/ 59868 h 543272"/>
                <a:gd name="connsiteX48" fmla="*/ 29464 w 314172"/>
                <a:gd name="connsiteY48" fmla="*/ 59690 h 543272"/>
                <a:gd name="connsiteX49" fmla="*/ 29500 w 314172"/>
                <a:gd name="connsiteY49" fmla="*/ 56298 h 543272"/>
                <a:gd name="connsiteX50" fmla="*/ 29643 w 314172"/>
                <a:gd name="connsiteY50" fmla="*/ 55548 h 543272"/>
                <a:gd name="connsiteX51" fmla="*/ 30107 w 314172"/>
                <a:gd name="connsiteY51" fmla="*/ 53978 h 543272"/>
                <a:gd name="connsiteX52" fmla="*/ 30429 w 314172"/>
                <a:gd name="connsiteY52" fmla="*/ 53156 h 543272"/>
                <a:gd name="connsiteX53" fmla="*/ 71835 w 314172"/>
                <a:gd name="connsiteY53" fmla="*/ 47588 h 543272"/>
                <a:gd name="connsiteX54" fmla="*/ 72121 w 314172"/>
                <a:gd name="connsiteY54" fmla="*/ 46910 h 543272"/>
                <a:gd name="connsiteX55" fmla="*/ 66119 w 314172"/>
                <a:gd name="connsiteY55" fmla="*/ 20848 h 543272"/>
                <a:gd name="connsiteX56" fmla="*/ 65941 w 314172"/>
                <a:gd name="connsiteY56" fmla="*/ 20670 h 543272"/>
                <a:gd name="connsiteX57" fmla="*/ 65190 w 314172"/>
                <a:gd name="connsiteY57" fmla="*/ 21276 h 543272"/>
                <a:gd name="connsiteX58" fmla="*/ 51293 w 314172"/>
                <a:gd name="connsiteY58" fmla="*/ 27488 h 543272"/>
                <a:gd name="connsiteX59" fmla="*/ 49435 w 314172"/>
                <a:gd name="connsiteY59" fmla="*/ 26524 h 543272"/>
                <a:gd name="connsiteX60" fmla="*/ 49435 w 314172"/>
                <a:gd name="connsiteY60" fmla="*/ 26490 h 543272"/>
                <a:gd name="connsiteX61" fmla="*/ 47649 w 314172"/>
                <a:gd name="connsiteY61" fmla="*/ 19848 h 543272"/>
                <a:gd name="connsiteX62" fmla="*/ 49185 w 314172"/>
                <a:gd name="connsiteY62" fmla="*/ 16528 h 543272"/>
                <a:gd name="connsiteX63" fmla="*/ 71514 w 314172"/>
                <a:gd name="connsiteY63" fmla="*/ 0 h 54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14172" h="543272">
                  <a:moveTo>
                    <a:pt x="71514" y="0"/>
                  </a:moveTo>
                  <a:cubicBezTo>
                    <a:pt x="74944" y="0"/>
                    <a:pt x="78731" y="822"/>
                    <a:pt x="82911" y="2856"/>
                  </a:cubicBezTo>
                  <a:cubicBezTo>
                    <a:pt x="89806" y="6212"/>
                    <a:pt x="94021" y="10602"/>
                    <a:pt x="97773" y="17422"/>
                  </a:cubicBezTo>
                  <a:cubicBezTo>
                    <a:pt x="101202" y="23562"/>
                    <a:pt x="104168" y="31630"/>
                    <a:pt x="108491" y="42662"/>
                  </a:cubicBezTo>
                  <a:lnTo>
                    <a:pt x="108562" y="42840"/>
                  </a:lnTo>
                  <a:cubicBezTo>
                    <a:pt x="108598" y="42982"/>
                    <a:pt x="108669" y="43196"/>
                    <a:pt x="108741" y="43376"/>
                  </a:cubicBezTo>
                  <a:cubicBezTo>
                    <a:pt x="109848" y="46160"/>
                    <a:pt x="110991" y="49158"/>
                    <a:pt x="112278" y="52336"/>
                  </a:cubicBezTo>
                  <a:lnTo>
                    <a:pt x="112278" y="52372"/>
                  </a:lnTo>
                  <a:cubicBezTo>
                    <a:pt x="112421" y="52622"/>
                    <a:pt x="112492" y="52906"/>
                    <a:pt x="112599" y="53156"/>
                  </a:cubicBezTo>
                  <a:cubicBezTo>
                    <a:pt x="112956" y="54014"/>
                    <a:pt x="113314" y="54906"/>
                    <a:pt x="113671" y="55798"/>
                  </a:cubicBezTo>
                  <a:cubicBezTo>
                    <a:pt x="114278" y="57262"/>
                    <a:pt x="114886" y="58798"/>
                    <a:pt x="115564" y="60368"/>
                  </a:cubicBezTo>
                  <a:cubicBezTo>
                    <a:pt x="115600" y="60546"/>
                    <a:pt x="115707" y="60726"/>
                    <a:pt x="115779" y="60904"/>
                  </a:cubicBezTo>
                  <a:cubicBezTo>
                    <a:pt x="116529" y="62652"/>
                    <a:pt x="117279" y="64474"/>
                    <a:pt x="118101" y="66402"/>
                  </a:cubicBezTo>
                  <a:cubicBezTo>
                    <a:pt x="121352" y="74006"/>
                    <a:pt x="123210" y="80788"/>
                    <a:pt x="124139" y="87142"/>
                  </a:cubicBezTo>
                  <a:cubicBezTo>
                    <a:pt x="124282" y="88142"/>
                    <a:pt x="124425" y="89178"/>
                    <a:pt x="124532" y="90142"/>
                  </a:cubicBezTo>
                  <a:cubicBezTo>
                    <a:pt x="124532" y="90320"/>
                    <a:pt x="124567" y="90462"/>
                    <a:pt x="124567" y="90642"/>
                  </a:cubicBezTo>
                  <a:cubicBezTo>
                    <a:pt x="127140" y="115702"/>
                    <a:pt x="116565" y="134016"/>
                    <a:pt x="128962" y="168788"/>
                  </a:cubicBezTo>
                  <a:lnTo>
                    <a:pt x="129005" y="168908"/>
                  </a:lnTo>
                  <a:lnTo>
                    <a:pt x="135350" y="169486"/>
                  </a:lnTo>
                  <a:cubicBezTo>
                    <a:pt x="135350" y="169486"/>
                    <a:pt x="168518" y="297198"/>
                    <a:pt x="184139" y="338680"/>
                  </a:cubicBezTo>
                  <a:lnTo>
                    <a:pt x="184318" y="339000"/>
                  </a:lnTo>
                  <a:cubicBezTo>
                    <a:pt x="184318" y="339000"/>
                    <a:pt x="185102" y="337544"/>
                    <a:pt x="186529" y="334950"/>
                  </a:cubicBezTo>
                  <a:cubicBezTo>
                    <a:pt x="188348" y="331576"/>
                    <a:pt x="191308" y="326284"/>
                    <a:pt x="195017" y="319680"/>
                  </a:cubicBezTo>
                  <a:cubicBezTo>
                    <a:pt x="209069" y="345640"/>
                    <a:pt x="228970" y="368548"/>
                    <a:pt x="251224" y="387832"/>
                  </a:cubicBezTo>
                  <a:cubicBezTo>
                    <a:pt x="270376" y="404382"/>
                    <a:pt x="291561" y="419050"/>
                    <a:pt x="314172" y="430948"/>
                  </a:cubicBezTo>
                  <a:cubicBezTo>
                    <a:pt x="303223" y="451440"/>
                    <a:pt x="275262" y="496614"/>
                    <a:pt x="220125" y="522434"/>
                  </a:cubicBezTo>
                  <a:cubicBezTo>
                    <a:pt x="204468" y="529786"/>
                    <a:pt x="142483" y="558802"/>
                    <a:pt x="105321" y="532378"/>
                  </a:cubicBezTo>
                  <a:cubicBezTo>
                    <a:pt x="77396" y="512526"/>
                    <a:pt x="83779" y="471114"/>
                    <a:pt x="76433" y="425194"/>
                  </a:cubicBezTo>
                  <a:cubicBezTo>
                    <a:pt x="73080" y="404258"/>
                    <a:pt x="70601" y="363674"/>
                    <a:pt x="66977" y="317526"/>
                  </a:cubicBezTo>
                  <a:lnTo>
                    <a:pt x="50802" y="177824"/>
                  </a:lnTo>
                  <a:lnTo>
                    <a:pt x="50042" y="176784"/>
                  </a:lnTo>
                  <a:cubicBezTo>
                    <a:pt x="44791" y="169002"/>
                    <a:pt x="40361" y="160542"/>
                    <a:pt x="34466" y="153544"/>
                  </a:cubicBezTo>
                  <a:cubicBezTo>
                    <a:pt x="30715" y="149082"/>
                    <a:pt x="27535" y="144370"/>
                    <a:pt x="24570" y="139514"/>
                  </a:cubicBezTo>
                  <a:cubicBezTo>
                    <a:pt x="19782" y="131768"/>
                    <a:pt x="15531" y="123734"/>
                    <a:pt x="10172" y="116166"/>
                  </a:cubicBezTo>
                  <a:cubicBezTo>
                    <a:pt x="10029" y="115988"/>
                    <a:pt x="9922" y="115810"/>
                    <a:pt x="9815" y="115632"/>
                  </a:cubicBezTo>
                  <a:cubicBezTo>
                    <a:pt x="7207" y="111882"/>
                    <a:pt x="5063" y="108170"/>
                    <a:pt x="3455" y="104314"/>
                  </a:cubicBezTo>
                  <a:cubicBezTo>
                    <a:pt x="2491" y="102030"/>
                    <a:pt x="1705" y="99674"/>
                    <a:pt x="1133" y="97282"/>
                  </a:cubicBezTo>
                  <a:cubicBezTo>
                    <a:pt x="204" y="93426"/>
                    <a:pt x="-153" y="89428"/>
                    <a:pt x="61" y="85144"/>
                  </a:cubicBezTo>
                  <a:cubicBezTo>
                    <a:pt x="61" y="84430"/>
                    <a:pt x="133" y="83716"/>
                    <a:pt x="169" y="82966"/>
                  </a:cubicBezTo>
                  <a:cubicBezTo>
                    <a:pt x="240" y="82394"/>
                    <a:pt x="312" y="81824"/>
                    <a:pt x="383" y="81216"/>
                  </a:cubicBezTo>
                  <a:cubicBezTo>
                    <a:pt x="526" y="80038"/>
                    <a:pt x="990" y="78968"/>
                    <a:pt x="1919" y="78004"/>
                  </a:cubicBezTo>
                  <a:cubicBezTo>
                    <a:pt x="5313" y="74576"/>
                    <a:pt x="9350" y="73576"/>
                    <a:pt x="12101" y="73292"/>
                  </a:cubicBezTo>
                  <a:cubicBezTo>
                    <a:pt x="12923" y="73220"/>
                    <a:pt x="13602" y="73184"/>
                    <a:pt x="14138" y="73220"/>
                  </a:cubicBezTo>
                  <a:cubicBezTo>
                    <a:pt x="14888" y="73220"/>
                    <a:pt x="15317" y="73292"/>
                    <a:pt x="15317" y="73292"/>
                  </a:cubicBezTo>
                  <a:cubicBezTo>
                    <a:pt x="15317" y="73292"/>
                    <a:pt x="15424" y="72862"/>
                    <a:pt x="15602" y="72220"/>
                  </a:cubicBezTo>
                  <a:cubicBezTo>
                    <a:pt x="15638" y="71934"/>
                    <a:pt x="15745" y="71650"/>
                    <a:pt x="15852" y="71292"/>
                  </a:cubicBezTo>
                  <a:cubicBezTo>
                    <a:pt x="15888" y="71150"/>
                    <a:pt x="15960" y="70970"/>
                    <a:pt x="16031" y="70792"/>
                  </a:cubicBezTo>
                  <a:cubicBezTo>
                    <a:pt x="17210" y="67222"/>
                    <a:pt x="20175" y="61046"/>
                    <a:pt x="26642" y="59868"/>
                  </a:cubicBezTo>
                  <a:cubicBezTo>
                    <a:pt x="27535" y="59726"/>
                    <a:pt x="28464" y="59654"/>
                    <a:pt x="29464" y="59690"/>
                  </a:cubicBezTo>
                  <a:cubicBezTo>
                    <a:pt x="29464" y="59690"/>
                    <a:pt x="29250" y="58262"/>
                    <a:pt x="29500" y="56298"/>
                  </a:cubicBezTo>
                  <a:cubicBezTo>
                    <a:pt x="29571" y="56048"/>
                    <a:pt x="29607" y="55798"/>
                    <a:pt x="29643" y="55548"/>
                  </a:cubicBezTo>
                  <a:cubicBezTo>
                    <a:pt x="29750" y="55048"/>
                    <a:pt x="29893" y="54514"/>
                    <a:pt x="30107" y="53978"/>
                  </a:cubicBezTo>
                  <a:cubicBezTo>
                    <a:pt x="30179" y="53692"/>
                    <a:pt x="30322" y="53406"/>
                    <a:pt x="30429" y="53156"/>
                  </a:cubicBezTo>
                  <a:cubicBezTo>
                    <a:pt x="33037" y="47016"/>
                    <a:pt x="42040" y="39806"/>
                    <a:pt x="71835" y="47588"/>
                  </a:cubicBezTo>
                  <a:cubicBezTo>
                    <a:pt x="71835" y="47588"/>
                    <a:pt x="71943" y="47338"/>
                    <a:pt x="72121" y="46910"/>
                  </a:cubicBezTo>
                  <a:cubicBezTo>
                    <a:pt x="73122" y="44446"/>
                    <a:pt x="75622" y="35272"/>
                    <a:pt x="66119" y="20848"/>
                  </a:cubicBezTo>
                  <a:cubicBezTo>
                    <a:pt x="66119" y="20848"/>
                    <a:pt x="66012" y="20778"/>
                    <a:pt x="65941" y="20670"/>
                  </a:cubicBezTo>
                  <a:cubicBezTo>
                    <a:pt x="65691" y="20848"/>
                    <a:pt x="65476" y="21062"/>
                    <a:pt x="65190" y="21276"/>
                  </a:cubicBezTo>
                  <a:cubicBezTo>
                    <a:pt x="58081" y="26846"/>
                    <a:pt x="53829" y="28096"/>
                    <a:pt x="51293" y="27488"/>
                  </a:cubicBezTo>
                  <a:cubicBezTo>
                    <a:pt x="50507" y="27310"/>
                    <a:pt x="49935" y="26954"/>
                    <a:pt x="49435" y="26524"/>
                  </a:cubicBezTo>
                  <a:lnTo>
                    <a:pt x="49435" y="26490"/>
                  </a:lnTo>
                  <a:cubicBezTo>
                    <a:pt x="47149" y="24348"/>
                    <a:pt x="47649" y="19848"/>
                    <a:pt x="47649" y="19848"/>
                  </a:cubicBezTo>
                  <a:cubicBezTo>
                    <a:pt x="47613" y="18636"/>
                    <a:pt x="48185" y="17528"/>
                    <a:pt x="49185" y="16528"/>
                  </a:cubicBezTo>
                  <a:cubicBezTo>
                    <a:pt x="52115" y="10852"/>
                    <a:pt x="59367" y="36"/>
                    <a:pt x="71514" y="0"/>
                  </a:cubicBezTo>
                  <a:close/>
                </a:path>
              </a:pathLst>
            </a:custGeom>
            <a:solidFill>
              <a:srgbClr val="CE8063"/>
            </a:solidFill>
            <a:ln w="3175">
              <a:solidFill>
                <a:schemeClr val="tx1"/>
              </a:solidFill>
            </a:ln>
          </p:spPr>
          <p:txBody>
            <a:bodyPr vert="horz" wrap="square" lIns="91440" tIns="45720" rIns="91440" bIns="45720" numCol="1" anchor="t" anchorCtr="0" compatLnSpc="1">
              <a:prstTxWarp prst="textNoShape">
                <a:avLst/>
              </a:prstTxWarp>
              <a:noAutofit/>
            </a:bodyPr>
            <a:lstStyle/>
            <a:p>
              <a:endParaRPr lang="en-GB"/>
            </a:p>
          </p:txBody>
        </p:sp>
        <p:sp>
          <p:nvSpPr>
            <p:cNvPr id="55" name="Freeform 64">
              <a:extLst>
                <a:ext uri="{FF2B5EF4-FFF2-40B4-BE49-F238E27FC236}">
                  <a16:creationId xmlns:a16="http://schemas.microsoft.com/office/drawing/2014/main" id="{3781541E-7EAA-4490-8E9D-72EA8F85A33C}"/>
                </a:ext>
              </a:extLst>
            </p:cNvPr>
            <p:cNvSpPr>
              <a:spLocks/>
            </p:cNvSpPr>
            <p:nvPr/>
          </p:nvSpPr>
          <p:spPr bwMode="auto">
            <a:xfrm>
              <a:off x="3151956" y="24201438"/>
              <a:ext cx="65088" cy="44450"/>
            </a:xfrm>
            <a:custGeom>
              <a:avLst/>
              <a:gdLst>
                <a:gd name="T0" fmla="*/ 1822 w 1822"/>
                <a:gd name="T1" fmla="*/ 1241 h 1247"/>
                <a:gd name="T2" fmla="*/ 1662 w 1822"/>
                <a:gd name="T3" fmla="*/ 1241 h 1247"/>
                <a:gd name="T4" fmla="*/ 1368 w 1822"/>
                <a:gd name="T5" fmla="*/ 729 h 1247"/>
                <a:gd name="T6" fmla="*/ 568 w 1822"/>
                <a:gd name="T7" fmla="*/ 324 h 1247"/>
                <a:gd name="T8" fmla="*/ 47 w 1822"/>
                <a:gd name="T9" fmla="*/ 837 h 1247"/>
                <a:gd name="T10" fmla="*/ 0 w 1822"/>
                <a:gd name="T11" fmla="*/ 803 h 1247"/>
                <a:gd name="T12" fmla="*/ 1003 w 1822"/>
                <a:gd name="T13" fmla="*/ 249 h 1247"/>
                <a:gd name="T14" fmla="*/ 1822 w 1822"/>
                <a:gd name="T15" fmla="*/ 1241 h 1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2" h="1247">
                  <a:moveTo>
                    <a:pt x="1822" y="1241"/>
                  </a:moveTo>
                  <a:cubicBezTo>
                    <a:pt x="1767" y="1247"/>
                    <a:pt x="1717" y="1237"/>
                    <a:pt x="1662" y="1241"/>
                  </a:cubicBezTo>
                  <a:cubicBezTo>
                    <a:pt x="1585" y="1071"/>
                    <a:pt x="1483" y="881"/>
                    <a:pt x="1368" y="729"/>
                  </a:cubicBezTo>
                  <a:cubicBezTo>
                    <a:pt x="1192" y="493"/>
                    <a:pt x="888" y="221"/>
                    <a:pt x="568" y="324"/>
                  </a:cubicBezTo>
                  <a:cubicBezTo>
                    <a:pt x="322" y="403"/>
                    <a:pt x="154" y="607"/>
                    <a:pt x="47" y="837"/>
                  </a:cubicBezTo>
                  <a:cubicBezTo>
                    <a:pt x="32" y="826"/>
                    <a:pt x="16" y="815"/>
                    <a:pt x="0" y="803"/>
                  </a:cubicBezTo>
                  <a:cubicBezTo>
                    <a:pt x="148" y="382"/>
                    <a:pt x="549" y="0"/>
                    <a:pt x="1003" y="249"/>
                  </a:cubicBezTo>
                  <a:cubicBezTo>
                    <a:pt x="1361" y="445"/>
                    <a:pt x="1652" y="839"/>
                    <a:pt x="1822" y="12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6" name="Freeform 65">
              <a:extLst>
                <a:ext uri="{FF2B5EF4-FFF2-40B4-BE49-F238E27FC236}">
                  <a16:creationId xmlns:a16="http://schemas.microsoft.com/office/drawing/2014/main" id="{A9401B7A-A7B6-43C2-96CA-05ED35211DD9}"/>
                </a:ext>
              </a:extLst>
            </p:cNvPr>
            <p:cNvSpPr>
              <a:spLocks/>
            </p:cNvSpPr>
            <p:nvPr/>
          </p:nvSpPr>
          <p:spPr bwMode="auto">
            <a:xfrm>
              <a:off x="2820988" y="24218900"/>
              <a:ext cx="15875" cy="23813"/>
            </a:xfrm>
            <a:custGeom>
              <a:avLst/>
              <a:gdLst>
                <a:gd name="T0" fmla="*/ 371 w 442"/>
                <a:gd name="T1" fmla="*/ 619 h 648"/>
                <a:gd name="T2" fmla="*/ 0 w 442"/>
                <a:gd name="T3" fmla="*/ 68 h 648"/>
                <a:gd name="T4" fmla="*/ 33 w 442"/>
                <a:gd name="T5" fmla="*/ 70 h 648"/>
                <a:gd name="T6" fmla="*/ 53 w 442"/>
                <a:gd name="T7" fmla="*/ 0 h 648"/>
                <a:gd name="T8" fmla="*/ 430 w 442"/>
                <a:gd name="T9" fmla="*/ 591 h 648"/>
                <a:gd name="T10" fmla="*/ 371 w 442"/>
                <a:gd name="T11" fmla="*/ 619 h 648"/>
              </a:gdLst>
              <a:ahLst/>
              <a:cxnLst>
                <a:cxn ang="0">
                  <a:pos x="T0" y="T1"/>
                </a:cxn>
                <a:cxn ang="0">
                  <a:pos x="T2" y="T3"/>
                </a:cxn>
                <a:cxn ang="0">
                  <a:pos x="T4" y="T5"/>
                </a:cxn>
                <a:cxn ang="0">
                  <a:pos x="T6" y="T7"/>
                </a:cxn>
                <a:cxn ang="0">
                  <a:pos x="T8" y="T9"/>
                </a:cxn>
                <a:cxn ang="0">
                  <a:pos x="T10" y="T11"/>
                </a:cxn>
              </a:cxnLst>
              <a:rect l="0" t="0" r="r" b="b"/>
              <a:pathLst>
                <a:path w="442" h="648">
                  <a:moveTo>
                    <a:pt x="371" y="619"/>
                  </a:moveTo>
                  <a:cubicBezTo>
                    <a:pt x="244" y="435"/>
                    <a:pt x="129" y="247"/>
                    <a:pt x="0" y="68"/>
                  </a:cubicBezTo>
                  <a:cubicBezTo>
                    <a:pt x="21" y="68"/>
                    <a:pt x="33" y="70"/>
                    <a:pt x="33" y="70"/>
                  </a:cubicBezTo>
                  <a:cubicBezTo>
                    <a:pt x="33" y="70"/>
                    <a:pt x="38" y="41"/>
                    <a:pt x="53" y="0"/>
                  </a:cubicBezTo>
                  <a:cubicBezTo>
                    <a:pt x="214" y="173"/>
                    <a:pt x="352" y="369"/>
                    <a:pt x="430" y="591"/>
                  </a:cubicBezTo>
                  <a:cubicBezTo>
                    <a:pt x="442" y="627"/>
                    <a:pt x="392" y="648"/>
                    <a:pt x="371" y="61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7" name="Freeform 66">
              <a:extLst>
                <a:ext uri="{FF2B5EF4-FFF2-40B4-BE49-F238E27FC236}">
                  <a16:creationId xmlns:a16="http://schemas.microsoft.com/office/drawing/2014/main" id="{6DAD255C-64B0-4F8E-9029-69F0FF29CAE7}"/>
                </a:ext>
              </a:extLst>
            </p:cNvPr>
            <p:cNvSpPr>
              <a:spLocks/>
            </p:cNvSpPr>
            <p:nvPr/>
          </p:nvSpPr>
          <p:spPr bwMode="auto">
            <a:xfrm>
              <a:off x="2836863" y="24201438"/>
              <a:ext cx="26988" cy="25400"/>
            </a:xfrm>
            <a:custGeom>
              <a:avLst/>
              <a:gdLst>
                <a:gd name="T0" fmla="*/ 681 w 751"/>
                <a:gd name="T1" fmla="*/ 670 h 689"/>
                <a:gd name="T2" fmla="*/ 280 w 751"/>
                <a:gd name="T3" fmla="*/ 296 h 689"/>
                <a:gd name="T4" fmla="*/ 0 w 751"/>
                <a:gd name="T5" fmla="*/ 88 h 689"/>
                <a:gd name="T6" fmla="*/ 25 w 751"/>
                <a:gd name="T7" fmla="*/ 0 h 689"/>
                <a:gd name="T8" fmla="*/ 735 w 751"/>
                <a:gd name="T9" fmla="*/ 632 h 689"/>
                <a:gd name="T10" fmla="*/ 681 w 751"/>
                <a:gd name="T11" fmla="*/ 670 h 689"/>
              </a:gdLst>
              <a:ahLst/>
              <a:cxnLst>
                <a:cxn ang="0">
                  <a:pos x="T0" y="T1"/>
                </a:cxn>
                <a:cxn ang="0">
                  <a:pos x="T2" y="T3"/>
                </a:cxn>
                <a:cxn ang="0">
                  <a:pos x="T4" y="T5"/>
                </a:cxn>
                <a:cxn ang="0">
                  <a:pos x="T6" y="T7"/>
                </a:cxn>
                <a:cxn ang="0">
                  <a:pos x="T8" y="T9"/>
                </a:cxn>
                <a:cxn ang="0">
                  <a:pos x="T10" y="T11"/>
                </a:cxn>
              </a:cxnLst>
              <a:rect l="0" t="0" r="r" b="b"/>
              <a:pathLst>
                <a:path w="751" h="689">
                  <a:moveTo>
                    <a:pt x="681" y="670"/>
                  </a:moveTo>
                  <a:cubicBezTo>
                    <a:pt x="537" y="559"/>
                    <a:pt x="421" y="413"/>
                    <a:pt x="280" y="296"/>
                  </a:cubicBezTo>
                  <a:cubicBezTo>
                    <a:pt x="191" y="221"/>
                    <a:pt x="97" y="152"/>
                    <a:pt x="0" y="88"/>
                  </a:cubicBezTo>
                  <a:cubicBezTo>
                    <a:pt x="4" y="61"/>
                    <a:pt x="11" y="31"/>
                    <a:pt x="25" y="0"/>
                  </a:cubicBezTo>
                  <a:cubicBezTo>
                    <a:pt x="311" y="148"/>
                    <a:pt x="598" y="360"/>
                    <a:pt x="735" y="632"/>
                  </a:cubicBezTo>
                  <a:cubicBezTo>
                    <a:pt x="751" y="665"/>
                    <a:pt x="706" y="689"/>
                    <a:pt x="681" y="67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8" name="Freeform 67">
              <a:extLst>
                <a:ext uri="{FF2B5EF4-FFF2-40B4-BE49-F238E27FC236}">
                  <a16:creationId xmlns:a16="http://schemas.microsoft.com/office/drawing/2014/main" id="{F47264CB-805D-40E6-979F-B3AE5B590BB8}"/>
                </a:ext>
              </a:extLst>
            </p:cNvPr>
            <p:cNvSpPr>
              <a:spLocks/>
            </p:cNvSpPr>
            <p:nvPr/>
          </p:nvSpPr>
          <p:spPr bwMode="auto">
            <a:xfrm>
              <a:off x="2992438" y="24260175"/>
              <a:ext cx="207963" cy="327025"/>
            </a:xfrm>
            <a:custGeom>
              <a:avLst/>
              <a:gdLst>
                <a:gd name="T0" fmla="*/ 0 w 5839"/>
                <a:gd name="T1" fmla="*/ 6256 h 9233"/>
                <a:gd name="T2" fmla="*/ 1229 w 5839"/>
                <a:gd name="T3" fmla="*/ 7953 h 9233"/>
                <a:gd name="T4" fmla="*/ 3512 w 5839"/>
                <a:gd name="T5" fmla="*/ 9233 h 9233"/>
                <a:gd name="T6" fmla="*/ 5170 w 5839"/>
                <a:gd name="T7" fmla="*/ 5558 h 9233"/>
                <a:gd name="T8" fmla="*/ 5496 w 5839"/>
                <a:gd name="T9" fmla="*/ 2341 h 9233"/>
                <a:gd name="T10" fmla="*/ 2035 w 5839"/>
                <a:gd name="T11" fmla="*/ 0 h 9233"/>
                <a:gd name="T12" fmla="*/ 1694 w 5839"/>
                <a:gd name="T13" fmla="*/ 2376 h 9233"/>
                <a:gd name="T14" fmla="*/ 870 w 5839"/>
                <a:gd name="T15" fmla="*/ 4357 h 9233"/>
                <a:gd name="T16" fmla="*/ 0 w 5839"/>
                <a:gd name="T17" fmla="*/ 6256 h 9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39" h="9233">
                  <a:moveTo>
                    <a:pt x="0" y="6256"/>
                  </a:moveTo>
                  <a:cubicBezTo>
                    <a:pt x="200" y="6684"/>
                    <a:pt x="570" y="7337"/>
                    <a:pt x="1229" y="7953"/>
                  </a:cubicBezTo>
                  <a:cubicBezTo>
                    <a:pt x="2097" y="8763"/>
                    <a:pt x="3018" y="9094"/>
                    <a:pt x="3512" y="9233"/>
                  </a:cubicBezTo>
                  <a:cubicBezTo>
                    <a:pt x="4358" y="8171"/>
                    <a:pt x="4874" y="6826"/>
                    <a:pt x="5170" y="5558"/>
                  </a:cubicBezTo>
                  <a:cubicBezTo>
                    <a:pt x="5512" y="4086"/>
                    <a:pt x="5839" y="3245"/>
                    <a:pt x="5496" y="2341"/>
                  </a:cubicBezTo>
                  <a:cubicBezTo>
                    <a:pt x="4821" y="559"/>
                    <a:pt x="2430" y="75"/>
                    <a:pt x="2035" y="0"/>
                  </a:cubicBezTo>
                  <a:cubicBezTo>
                    <a:pt x="1921" y="792"/>
                    <a:pt x="1807" y="1584"/>
                    <a:pt x="1694" y="2376"/>
                  </a:cubicBezTo>
                  <a:cubicBezTo>
                    <a:pt x="1439" y="3020"/>
                    <a:pt x="1166" y="3681"/>
                    <a:pt x="870" y="4357"/>
                  </a:cubicBezTo>
                  <a:cubicBezTo>
                    <a:pt x="583" y="5014"/>
                    <a:pt x="292" y="5647"/>
                    <a:pt x="0" y="62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59" name="Freeform 69">
              <a:extLst>
                <a:ext uri="{FF2B5EF4-FFF2-40B4-BE49-F238E27FC236}">
                  <a16:creationId xmlns:a16="http://schemas.microsoft.com/office/drawing/2014/main" id="{7671619F-3F00-4271-A99E-BAA943BC3A0F}"/>
                </a:ext>
              </a:extLst>
            </p:cNvPr>
            <p:cNvSpPr>
              <a:spLocks/>
            </p:cNvSpPr>
            <p:nvPr/>
          </p:nvSpPr>
          <p:spPr bwMode="auto">
            <a:xfrm>
              <a:off x="2889250" y="24634825"/>
              <a:ext cx="185738" cy="61913"/>
            </a:xfrm>
            <a:custGeom>
              <a:avLst/>
              <a:gdLst>
                <a:gd name="T0" fmla="*/ 5185 w 5185"/>
                <a:gd name="T1" fmla="*/ 121 h 1744"/>
                <a:gd name="T2" fmla="*/ 4103 w 5185"/>
                <a:gd name="T3" fmla="*/ 893 h 1744"/>
                <a:gd name="T4" fmla="*/ 2683 w 5185"/>
                <a:gd name="T5" fmla="*/ 1583 h 1744"/>
                <a:gd name="T6" fmla="*/ 2681 w 5185"/>
                <a:gd name="T7" fmla="*/ 1584 h 1744"/>
                <a:gd name="T8" fmla="*/ 2336 w 5185"/>
                <a:gd name="T9" fmla="*/ 1679 h 1744"/>
                <a:gd name="T10" fmla="*/ 1841 w 5185"/>
                <a:gd name="T11" fmla="*/ 1742 h 1744"/>
                <a:gd name="T12" fmla="*/ 1821 w 5185"/>
                <a:gd name="T13" fmla="*/ 1743 h 1744"/>
                <a:gd name="T14" fmla="*/ 1759 w 5185"/>
                <a:gd name="T15" fmla="*/ 1744 h 1744"/>
                <a:gd name="T16" fmla="*/ 596 w 5185"/>
                <a:gd name="T17" fmla="*/ 1341 h 1744"/>
                <a:gd name="T18" fmla="*/ 0 w 5185"/>
                <a:gd name="T19" fmla="*/ 273 h 1744"/>
                <a:gd name="T20" fmla="*/ 32 w 5185"/>
                <a:gd name="T21" fmla="*/ 277 h 1744"/>
                <a:gd name="T22" fmla="*/ 95 w 5185"/>
                <a:gd name="T23" fmla="*/ 282 h 1744"/>
                <a:gd name="T24" fmla="*/ 137 w 5185"/>
                <a:gd name="T25" fmla="*/ 426 h 1744"/>
                <a:gd name="T26" fmla="*/ 507 w 5185"/>
                <a:gd name="T27" fmla="*/ 1099 h 1744"/>
                <a:gd name="T28" fmla="*/ 1763 w 5185"/>
                <a:gd name="T29" fmla="*/ 1623 h 1744"/>
                <a:gd name="T30" fmla="*/ 1981 w 5185"/>
                <a:gd name="T31" fmla="*/ 1613 h 1744"/>
                <a:gd name="T32" fmla="*/ 2009 w 5185"/>
                <a:gd name="T33" fmla="*/ 1610 h 1744"/>
                <a:gd name="T34" fmla="*/ 2550 w 5185"/>
                <a:gd name="T35" fmla="*/ 1500 h 1744"/>
                <a:gd name="T36" fmla="*/ 2665 w 5185"/>
                <a:gd name="T37" fmla="*/ 1464 h 1744"/>
                <a:gd name="T38" fmla="*/ 2670 w 5185"/>
                <a:gd name="T39" fmla="*/ 1462 h 1744"/>
                <a:gd name="T40" fmla="*/ 4044 w 5185"/>
                <a:gd name="T41" fmla="*/ 781 h 1744"/>
                <a:gd name="T42" fmla="*/ 5062 w 5185"/>
                <a:gd name="T43" fmla="*/ 0 h 1744"/>
                <a:gd name="T44" fmla="*/ 5185 w 5185"/>
                <a:gd name="T45" fmla="*/ 121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5" h="1744">
                  <a:moveTo>
                    <a:pt x="5185" y="121"/>
                  </a:moveTo>
                  <a:cubicBezTo>
                    <a:pt x="4888" y="369"/>
                    <a:pt x="4529" y="636"/>
                    <a:pt x="4103" y="893"/>
                  </a:cubicBezTo>
                  <a:cubicBezTo>
                    <a:pt x="3587" y="1205"/>
                    <a:pt x="3100" y="1426"/>
                    <a:pt x="2683" y="1583"/>
                  </a:cubicBezTo>
                  <a:lnTo>
                    <a:pt x="2681" y="1584"/>
                  </a:lnTo>
                  <a:cubicBezTo>
                    <a:pt x="2569" y="1622"/>
                    <a:pt x="2453" y="1653"/>
                    <a:pt x="2336" y="1679"/>
                  </a:cubicBezTo>
                  <a:cubicBezTo>
                    <a:pt x="2166" y="1717"/>
                    <a:pt x="1999" y="1737"/>
                    <a:pt x="1841" y="1742"/>
                  </a:cubicBezTo>
                  <a:cubicBezTo>
                    <a:pt x="1834" y="1743"/>
                    <a:pt x="1828" y="1743"/>
                    <a:pt x="1821" y="1743"/>
                  </a:cubicBezTo>
                  <a:cubicBezTo>
                    <a:pt x="1800" y="1744"/>
                    <a:pt x="1779" y="1744"/>
                    <a:pt x="1759" y="1744"/>
                  </a:cubicBezTo>
                  <a:cubicBezTo>
                    <a:pt x="1295" y="1744"/>
                    <a:pt x="903" y="1609"/>
                    <a:pt x="596" y="1341"/>
                  </a:cubicBezTo>
                  <a:cubicBezTo>
                    <a:pt x="268" y="1056"/>
                    <a:pt x="107" y="705"/>
                    <a:pt x="0" y="273"/>
                  </a:cubicBezTo>
                  <a:cubicBezTo>
                    <a:pt x="11" y="274"/>
                    <a:pt x="21" y="275"/>
                    <a:pt x="32" y="277"/>
                  </a:cubicBezTo>
                  <a:cubicBezTo>
                    <a:pt x="53" y="279"/>
                    <a:pt x="74" y="280"/>
                    <a:pt x="95" y="282"/>
                  </a:cubicBezTo>
                  <a:cubicBezTo>
                    <a:pt x="105" y="321"/>
                    <a:pt x="123" y="391"/>
                    <a:pt x="137" y="426"/>
                  </a:cubicBezTo>
                  <a:cubicBezTo>
                    <a:pt x="235" y="671"/>
                    <a:pt x="319" y="895"/>
                    <a:pt x="507" y="1099"/>
                  </a:cubicBezTo>
                  <a:cubicBezTo>
                    <a:pt x="826" y="1447"/>
                    <a:pt x="1248" y="1623"/>
                    <a:pt x="1763" y="1623"/>
                  </a:cubicBezTo>
                  <a:cubicBezTo>
                    <a:pt x="1834" y="1623"/>
                    <a:pt x="1907" y="1620"/>
                    <a:pt x="1981" y="1613"/>
                  </a:cubicBezTo>
                  <a:cubicBezTo>
                    <a:pt x="1991" y="1612"/>
                    <a:pt x="2000" y="1611"/>
                    <a:pt x="2009" y="1610"/>
                  </a:cubicBezTo>
                  <a:cubicBezTo>
                    <a:pt x="2182" y="1592"/>
                    <a:pt x="2363" y="1555"/>
                    <a:pt x="2550" y="1500"/>
                  </a:cubicBezTo>
                  <a:cubicBezTo>
                    <a:pt x="2588" y="1488"/>
                    <a:pt x="2627" y="1476"/>
                    <a:pt x="2665" y="1464"/>
                  </a:cubicBezTo>
                  <a:lnTo>
                    <a:pt x="2670" y="1462"/>
                  </a:lnTo>
                  <a:cubicBezTo>
                    <a:pt x="3326" y="1243"/>
                    <a:pt x="4044" y="781"/>
                    <a:pt x="4044" y="781"/>
                  </a:cubicBezTo>
                  <a:cubicBezTo>
                    <a:pt x="4325" y="600"/>
                    <a:pt x="4679" y="346"/>
                    <a:pt x="5062" y="0"/>
                  </a:cubicBezTo>
                  <a:cubicBezTo>
                    <a:pt x="5102" y="40"/>
                    <a:pt x="5144" y="81"/>
                    <a:pt x="5185" y="12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60" name="Freeform 70">
              <a:extLst>
                <a:ext uri="{FF2B5EF4-FFF2-40B4-BE49-F238E27FC236}">
                  <a16:creationId xmlns:a16="http://schemas.microsoft.com/office/drawing/2014/main" id="{8C86A464-0584-4F7C-A361-FB7FB4BB6CC1}"/>
                </a:ext>
              </a:extLst>
            </p:cNvPr>
            <p:cNvSpPr>
              <a:spLocks/>
            </p:cNvSpPr>
            <p:nvPr/>
          </p:nvSpPr>
          <p:spPr bwMode="auto">
            <a:xfrm>
              <a:off x="2987675" y="24310975"/>
              <a:ext cx="122238" cy="166688"/>
            </a:xfrm>
            <a:custGeom>
              <a:avLst/>
              <a:gdLst>
                <a:gd name="T0" fmla="*/ 3354 w 3403"/>
                <a:gd name="T1" fmla="*/ 114 h 4656"/>
                <a:gd name="T2" fmla="*/ 964 w 3403"/>
                <a:gd name="T3" fmla="*/ 3041 h 4656"/>
                <a:gd name="T4" fmla="*/ 73 w 3403"/>
                <a:gd name="T5" fmla="*/ 4656 h 4656"/>
                <a:gd name="T6" fmla="*/ 0 w 3403"/>
                <a:gd name="T7" fmla="*/ 4442 h 4656"/>
                <a:gd name="T8" fmla="*/ 796 w 3403"/>
                <a:gd name="T9" fmla="*/ 3042 h 4656"/>
                <a:gd name="T10" fmla="*/ 3275 w 3403"/>
                <a:gd name="T11" fmla="*/ 44 h 4656"/>
                <a:gd name="T12" fmla="*/ 3354 w 3403"/>
                <a:gd name="T13" fmla="*/ 114 h 4656"/>
              </a:gdLst>
              <a:ahLst/>
              <a:cxnLst>
                <a:cxn ang="0">
                  <a:pos x="T0" y="T1"/>
                </a:cxn>
                <a:cxn ang="0">
                  <a:pos x="T2" y="T3"/>
                </a:cxn>
                <a:cxn ang="0">
                  <a:pos x="T4" y="T5"/>
                </a:cxn>
                <a:cxn ang="0">
                  <a:pos x="T6" y="T7"/>
                </a:cxn>
                <a:cxn ang="0">
                  <a:pos x="T8" y="T9"/>
                </a:cxn>
                <a:cxn ang="0">
                  <a:pos x="T10" y="T11"/>
                </a:cxn>
                <a:cxn ang="0">
                  <a:pos x="T12" y="T13"/>
                </a:cxn>
              </a:cxnLst>
              <a:rect l="0" t="0" r="r" b="b"/>
              <a:pathLst>
                <a:path w="3403" h="4656">
                  <a:moveTo>
                    <a:pt x="3354" y="114"/>
                  </a:moveTo>
                  <a:cubicBezTo>
                    <a:pt x="2454" y="1004"/>
                    <a:pt x="1641" y="1970"/>
                    <a:pt x="964" y="3041"/>
                  </a:cubicBezTo>
                  <a:cubicBezTo>
                    <a:pt x="635" y="3561"/>
                    <a:pt x="338" y="4101"/>
                    <a:pt x="73" y="4656"/>
                  </a:cubicBezTo>
                  <a:cubicBezTo>
                    <a:pt x="50" y="4584"/>
                    <a:pt x="25" y="4512"/>
                    <a:pt x="0" y="4442"/>
                  </a:cubicBezTo>
                  <a:cubicBezTo>
                    <a:pt x="243" y="3956"/>
                    <a:pt x="516" y="3487"/>
                    <a:pt x="796" y="3042"/>
                  </a:cubicBezTo>
                  <a:cubicBezTo>
                    <a:pt x="1484" y="1945"/>
                    <a:pt x="2310" y="911"/>
                    <a:pt x="3275" y="44"/>
                  </a:cubicBezTo>
                  <a:cubicBezTo>
                    <a:pt x="3324" y="0"/>
                    <a:pt x="3403" y="65"/>
                    <a:pt x="3354" y="11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61" name="Freeform 71">
              <a:extLst>
                <a:ext uri="{FF2B5EF4-FFF2-40B4-BE49-F238E27FC236}">
                  <a16:creationId xmlns:a16="http://schemas.microsoft.com/office/drawing/2014/main" id="{2CE94650-5BE5-4A55-BD29-41D5DC4BBE26}"/>
                </a:ext>
              </a:extLst>
            </p:cNvPr>
            <p:cNvSpPr>
              <a:spLocks/>
            </p:cNvSpPr>
            <p:nvPr/>
          </p:nvSpPr>
          <p:spPr bwMode="auto">
            <a:xfrm>
              <a:off x="3279775" y="23774400"/>
              <a:ext cx="322263" cy="273050"/>
            </a:xfrm>
            <a:custGeom>
              <a:avLst/>
              <a:gdLst>
                <a:gd name="T0" fmla="*/ 4530 w 9059"/>
                <a:gd name="T1" fmla="*/ 0 h 7671"/>
                <a:gd name="T2" fmla="*/ 0 w 9059"/>
                <a:gd name="T3" fmla="*/ 3344 h 7671"/>
                <a:gd name="T4" fmla="*/ 1534 w 9059"/>
                <a:gd name="T5" fmla="*/ 5852 h 7671"/>
                <a:gd name="T6" fmla="*/ 662 w 9059"/>
                <a:gd name="T7" fmla="*/ 7599 h 7671"/>
                <a:gd name="T8" fmla="*/ 696 w 9059"/>
                <a:gd name="T9" fmla="*/ 7669 h 7671"/>
                <a:gd name="T10" fmla="*/ 2880 w 9059"/>
                <a:gd name="T11" fmla="*/ 6593 h 7671"/>
                <a:gd name="T12" fmla="*/ 3009 w 9059"/>
                <a:gd name="T13" fmla="*/ 6495 h 7671"/>
                <a:gd name="T14" fmla="*/ 4530 w 9059"/>
                <a:gd name="T15" fmla="*/ 6688 h 7671"/>
                <a:gd name="T16" fmla="*/ 9059 w 9059"/>
                <a:gd name="T17" fmla="*/ 3344 h 7671"/>
                <a:gd name="T18" fmla="*/ 4530 w 9059"/>
                <a:gd name="T19" fmla="*/ 0 h 7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59" h="7671">
                  <a:moveTo>
                    <a:pt x="4530" y="0"/>
                  </a:moveTo>
                  <a:cubicBezTo>
                    <a:pt x="2028" y="0"/>
                    <a:pt x="0" y="1497"/>
                    <a:pt x="0" y="3344"/>
                  </a:cubicBezTo>
                  <a:cubicBezTo>
                    <a:pt x="0" y="4343"/>
                    <a:pt x="594" y="5239"/>
                    <a:pt x="1534" y="5852"/>
                  </a:cubicBezTo>
                  <a:cubicBezTo>
                    <a:pt x="1327" y="6470"/>
                    <a:pt x="1041" y="7056"/>
                    <a:pt x="662" y="7599"/>
                  </a:cubicBezTo>
                  <a:cubicBezTo>
                    <a:pt x="644" y="7624"/>
                    <a:pt x="661" y="7671"/>
                    <a:pt x="696" y="7669"/>
                  </a:cubicBezTo>
                  <a:cubicBezTo>
                    <a:pt x="1503" y="7616"/>
                    <a:pt x="2251" y="7056"/>
                    <a:pt x="2880" y="6593"/>
                  </a:cubicBezTo>
                  <a:cubicBezTo>
                    <a:pt x="2923" y="6561"/>
                    <a:pt x="2966" y="6527"/>
                    <a:pt x="3009" y="6495"/>
                  </a:cubicBezTo>
                  <a:cubicBezTo>
                    <a:pt x="3484" y="6620"/>
                    <a:pt x="3996" y="6688"/>
                    <a:pt x="4530" y="6688"/>
                  </a:cubicBezTo>
                  <a:cubicBezTo>
                    <a:pt x="7031" y="6688"/>
                    <a:pt x="9059" y="5191"/>
                    <a:pt x="9059" y="3344"/>
                  </a:cubicBezTo>
                  <a:cubicBezTo>
                    <a:pt x="9059" y="1497"/>
                    <a:pt x="7031" y="0"/>
                    <a:pt x="4530"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62" name="Freeform 72">
              <a:extLst>
                <a:ext uri="{FF2B5EF4-FFF2-40B4-BE49-F238E27FC236}">
                  <a16:creationId xmlns:a16="http://schemas.microsoft.com/office/drawing/2014/main" id="{1C67D3F8-4EEB-4C5B-952F-7271CFE29086}"/>
                </a:ext>
              </a:extLst>
            </p:cNvPr>
            <p:cNvSpPr>
              <a:spLocks noEditPoints="1"/>
            </p:cNvSpPr>
            <p:nvPr/>
          </p:nvSpPr>
          <p:spPr bwMode="auto">
            <a:xfrm>
              <a:off x="3409950" y="23845838"/>
              <a:ext cx="61913" cy="98425"/>
            </a:xfrm>
            <a:custGeom>
              <a:avLst/>
              <a:gdLst>
                <a:gd name="T0" fmla="*/ 603 w 1759"/>
                <a:gd name="T1" fmla="*/ 2200 h 2753"/>
                <a:gd name="T2" fmla="*/ 831 w 1759"/>
                <a:gd name="T3" fmla="*/ 2107 h 2753"/>
                <a:gd name="T4" fmla="*/ 1056 w 1759"/>
                <a:gd name="T5" fmla="*/ 2200 h 2753"/>
                <a:gd name="T6" fmla="*/ 1149 w 1759"/>
                <a:gd name="T7" fmla="*/ 2426 h 2753"/>
                <a:gd name="T8" fmla="*/ 1056 w 1759"/>
                <a:gd name="T9" fmla="*/ 2655 h 2753"/>
                <a:gd name="T10" fmla="*/ 831 w 1759"/>
                <a:gd name="T11" fmla="*/ 2753 h 2753"/>
                <a:gd name="T12" fmla="*/ 603 w 1759"/>
                <a:gd name="T13" fmla="*/ 2658 h 2753"/>
                <a:gd name="T14" fmla="*/ 508 w 1759"/>
                <a:gd name="T15" fmla="*/ 2426 h 2753"/>
                <a:gd name="T16" fmla="*/ 603 w 1759"/>
                <a:gd name="T17" fmla="*/ 2200 h 2753"/>
                <a:gd name="T18" fmla="*/ 573 w 1759"/>
                <a:gd name="T19" fmla="*/ 1242 h 2753"/>
                <a:gd name="T20" fmla="*/ 672 w 1759"/>
                <a:gd name="T21" fmla="*/ 1158 h 2753"/>
                <a:gd name="T22" fmla="*/ 829 w 1759"/>
                <a:gd name="T23" fmla="*/ 1105 h 2753"/>
                <a:gd name="T24" fmla="*/ 977 w 1759"/>
                <a:gd name="T25" fmla="*/ 1050 h 2753"/>
                <a:gd name="T26" fmla="*/ 1087 w 1759"/>
                <a:gd name="T27" fmla="*/ 957 h 2753"/>
                <a:gd name="T28" fmla="*/ 1131 w 1759"/>
                <a:gd name="T29" fmla="*/ 792 h 2753"/>
                <a:gd name="T30" fmla="*/ 1058 w 1759"/>
                <a:gd name="T31" fmla="*/ 624 h 2753"/>
                <a:gd name="T32" fmla="*/ 875 w 1759"/>
                <a:gd name="T33" fmla="*/ 553 h 2753"/>
                <a:gd name="T34" fmla="*/ 690 w 1759"/>
                <a:gd name="T35" fmla="*/ 611 h 2753"/>
                <a:gd name="T36" fmla="*/ 537 w 1759"/>
                <a:gd name="T37" fmla="*/ 738 h 2753"/>
                <a:gd name="T38" fmla="*/ 393 w 1759"/>
                <a:gd name="T39" fmla="*/ 866 h 2753"/>
                <a:gd name="T40" fmla="*/ 239 w 1759"/>
                <a:gd name="T41" fmla="*/ 924 h 2753"/>
                <a:gd name="T42" fmla="*/ 69 w 1759"/>
                <a:gd name="T43" fmla="*/ 849 h 2753"/>
                <a:gd name="T44" fmla="*/ 0 w 1759"/>
                <a:gd name="T45" fmla="*/ 654 h 2753"/>
                <a:gd name="T46" fmla="*/ 64 w 1759"/>
                <a:gd name="T47" fmla="*/ 427 h 2753"/>
                <a:gd name="T48" fmla="*/ 246 w 1759"/>
                <a:gd name="T49" fmla="*/ 214 h 2753"/>
                <a:gd name="T50" fmla="*/ 524 w 1759"/>
                <a:gd name="T51" fmla="*/ 60 h 2753"/>
                <a:gd name="T52" fmla="*/ 875 w 1759"/>
                <a:gd name="T53" fmla="*/ 0 h 2753"/>
                <a:gd name="T54" fmla="*/ 1235 w 1759"/>
                <a:gd name="T55" fmla="*/ 65 h 2753"/>
                <a:gd name="T56" fmla="*/ 1514 w 1759"/>
                <a:gd name="T57" fmla="*/ 242 h 2753"/>
                <a:gd name="T58" fmla="*/ 1695 w 1759"/>
                <a:gd name="T59" fmla="*/ 501 h 2753"/>
                <a:gd name="T60" fmla="*/ 1759 w 1759"/>
                <a:gd name="T61" fmla="*/ 818 h 2753"/>
                <a:gd name="T62" fmla="*/ 1584 w 1759"/>
                <a:gd name="T63" fmla="*/ 1326 h 2753"/>
                <a:gd name="T64" fmla="*/ 1114 w 1759"/>
                <a:gd name="T65" fmla="*/ 1591 h 2753"/>
                <a:gd name="T66" fmla="*/ 1114 w 1759"/>
                <a:gd name="T67" fmla="*/ 1600 h 2753"/>
                <a:gd name="T68" fmla="*/ 1034 w 1759"/>
                <a:gd name="T69" fmla="*/ 1869 h 2753"/>
                <a:gd name="T70" fmla="*/ 827 w 1759"/>
                <a:gd name="T71" fmla="*/ 1962 h 2753"/>
                <a:gd name="T72" fmla="*/ 623 w 1759"/>
                <a:gd name="T73" fmla="*/ 1876 h 2753"/>
                <a:gd name="T74" fmla="*/ 548 w 1759"/>
                <a:gd name="T75" fmla="*/ 1626 h 2753"/>
                <a:gd name="T76" fmla="*/ 548 w 1759"/>
                <a:gd name="T77" fmla="*/ 1397 h 2753"/>
                <a:gd name="T78" fmla="*/ 573 w 1759"/>
                <a:gd name="T79" fmla="*/ 1242 h 2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9" h="2753">
                  <a:moveTo>
                    <a:pt x="603" y="2200"/>
                  </a:moveTo>
                  <a:cubicBezTo>
                    <a:pt x="667" y="2139"/>
                    <a:pt x="743" y="2107"/>
                    <a:pt x="831" y="2107"/>
                  </a:cubicBezTo>
                  <a:cubicBezTo>
                    <a:pt x="919" y="2107"/>
                    <a:pt x="995" y="2139"/>
                    <a:pt x="1056" y="2200"/>
                  </a:cubicBezTo>
                  <a:cubicBezTo>
                    <a:pt x="1118" y="2262"/>
                    <a:pt x="1149" y="2338"/>
                    <a:pt x="1149" y="2426"/>
                  </a:cubicBezTo>
                  <a:cubicBezTo>
                    <a:pt x="1149" y="2515"/>
                    <a:pt x="1118" y="2591"/>
                    <a:pt x="1056" y="2655"/>
                  </a:cubicBezTo>
                  <a:cubicBezTo>
                    <a:pt x="995" y="2721"/>
                    <a:pt x="919" y="2753"/>
                    <a:pt x="831" y="2753"/>
                  </a:cubicBezTo>
                  <a:cubicBezTo>
                    <a:pt x="743" y="2753"/>
                    <a:pt x="667" y="2721"/>
                    <a:pt x="603" y="2658"/>
                  </a:cubicBezTo>
                  <a:cubicBezTo>
                    <a:pt x="540" y="2594"/>
                    <a:pt x="508" y="2517"/>
                    <a:pt x="508" y="2426"/>
                  </a:cubicBezTo>
                  <a:cubicBezTo>
                    <a:pt x="508" y="2338"/>
                    <a:pt x="540" y="2262"/>
                    <a:pt x="603" y="2200"/>
                  </a:cubicBezTo>
                  <a:close/>
                  <a:moveTo>
                    <a:pt x="573" y="1242"/>
                  </a:moveTo>
                  <a:cubicBezTo>
                    <a:pt x="588" y="1207"/>
                    <a:pt x="622" y="1178"/>
                    <a:pt x="672" y="1158"/>
                  </a:cubicBezTo>
                  <a:cubicBezTo>
                    <a:pt x="722" y="1138"/>
                    <a:pt x="774" y="1119"/>
                    <a:pt x="829" y="1105"/>
                  </a:cubicBezTo>
                  <a:cubicBezTo>
                    <a:pt x="883" y="1090"/>
                    <a:pt x="933" y="1072"/>
                    <a:pt x="977" y="1050"/>
                  </a:cubicBezTo>
                  <a:cubicBezTo>
                    <a:pt x="1021" y="1028"/>
                    <a:pt x="1058" y="997"/>
                    <a:pt x="1087" y="957"/>
                  </a:cubicBezTo>
                  <a:cubicBezTo>
                    <a:pt x="1117" y="917"/>
                    <a:pt x="1131" y="862"/>
                    <a:pt x="1131" y="792"/>
                  </a:cubicBezTo>
                  <a:cubicBezTo>
                    <a:pt x="1131" y="726"/>
                    <a:pt x="1107" y="671"/>
                    <a:pt x="1058" y="624"/>
                  </a:cubicBezTo>
                  <a:cubicBezTo>
                    <a:pt x="1010" y="577"/>
                    <a:pt x="949" y="553"/>
                    <a:pt x="875" y="553"/>
                  </a:cubicBezTo>
                  <a:cubicBezTo>
                    <a:pt x="804" y="553"/>
                    <a:pt x="743" y="572"/>
                    <a:pt x="690" y="611"/>
                  </a:cubicBezTo>
                  <a:cubicBezTo>
                    <a:pt x="637" y="649"/>
                    <a:pt x="586" y="691"/>
                    <a:pt x="537" y="738"/>
                  </a:cubicBezTo>
                  <a:cubicBezTo>
                    <a:pt x="489" y="785"/>
                    <a:pt x="441" y="828"/>
                    <a:pt x="393" y="866"/>
                  </a:cubicBezTo>
                  <a:cubicBezTo>
                    <a:pt x="346" y="904"/>
                    <a:pt x="295" y="924"/>
                    <a:pt x="239" y="924"/>
                  </a:cubicBezTo>
                  <a:cubicBezTo>
                    <a:pt x="171" y="924"/>
                    <a:pt x="114" y="899"/>
                    <a:pt x="69" y="849"/>
                  </a:cubicBezTo>
                  <a:cubicBezTo>
                    <a:pt x="23" y="798"/>
                    <a:pt x="0" y="734"/>
                    <a:pt x="0" y="654"/>
                  </a:cubicBezTo>
                  <a:cubicBezTo>
                    <a:pt x="0" y="581"/>
                    <a:pt x="22" y="505"/>
                    <a:pt x="64" y="427"/>
                  </a:cubicBezTo>
                  <a:cubicBezTo>
                    <a:pt x="107" y="349"/>
                    <a:pt x="167" y="278"/>
                    <a:pt x="246" y="214"/>
                  </a:cubicBezTo>
                  <a:cubicBezTo>
                    <a:pt x="324" y="151"/>
                    <a:pt x="416" y="100"/>
                    <a:pt x="524" y="60"/>
                  </a:cubicBezTo>
                  <a:cubicBezTo>
                    <a:pt x="632" y="20"/>
                    <a:pt x="748" y="0"/>
                    <a:pt x="875" y="0"/>
                  </a:cubicBezTo>
                  <a:cubicBezTo>
                    <a:pt x="1008" y="0"/>
                    <a:pt x="1127" y="22"/>
                    <a:pt x="1235" y="65"/>
                  </a:cubicBezTo>
                  <a:cubicBezTo>
                    <a:pt x="1343" y="107"/>
                    <a:pt x="1435" y="166"/>
                    <a:pt x="1514" y="242"/>
                  </a:cubicBezTo>
                  <a:cubicBezTo>
                    <a:pt x="1591" y="316"/>
                    <a:pt x="1652" y="403"/>
                    <a:pt x="1695" y="501"/>
                  </a:cubicBezTo>
                  <a:cubicBezTo>
                    <a:pt x="1737" y="601"/>
                    <a:pt x="1759" y="706"/>
                    <a:pt x="1759" y="818"/>
                  </a:cubicBezTo>
                  <a:cubicBezTo>
                    <a:pt x="1759" y="1018"/>
                    <a:pt x="1700" y="1187"/>
                    <a:pt x="1584" y="1326"/>
                  </a:cubicBezTo>
                  <a:cubicBezTo>
                    <a:pt x="1468" y="1464"/>
                    <a:pt x="1311" y="1553"/>
                    <a:pt x="1114" y="1591"/>
                  </a:cubicBezTo>
                  <a:lnTo>
                    <a:pt x="1114" y="1600"/>
                  </a:lnTo>
                  <a:cubicBezTo>
                    <a:pt x="1114" y="1718"/>
                    <a:pt x="1087" y="1807"/>
                    <a:pt x="1034" y="1869"/>
                  </a:cubicBezTo>
                  <a:cubicBezTo>
                    <a:pt x="981" y="1932"/>
                    <a:pt x="912" y="1962"/>
                    <a:pt x="827" y="1962"/>
                  </a:cubicBezTo>
                  <a:cubicBezTo>
                    <a:pt x="741" y="1962"/>
                    <a:pt x="673" y="1934"/>
                    <a:pt x="623" y="1876"/>
                  </a:cubicBezTo>
                  <a:cubicBezTo>
                    <a:pt x="573" y="1818"/>
                    <a:pt x="548" y="1735"/>
                    <a:pt x="548" y="1626"/>
                  </a:cubicBezTo>
                  <a:lnTo>
                    <a:pt x="548" y="1397"/>
                  </a:lnTo>
                  <a:cubicBezTo>
                    <a:pt x="548" y="1329"/>
                    <a:pt x="556" y="1278"/>
                    <a:pt x="573" y="124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63" name="Freeform 73">
              <a:extLst>
                <a:ext uri="{FF2B5EF4-FFF2-40B4-BE49-F238E27FC236}">
                  <a16:creationId xmlns:a16="http://schemas.microsoft.com/office/drawing/2014/main" id="{968AE60D-DF46-40DC-971D-08E8B1476B06}"/>
                </a:ext>
              </a:extLst>
            </p:cNvPr>
            <p:cNvSpPr>
              <a:spLocks noEditPoints="1"/>
            </p:cNvSpPr>
            <p:nvPr/>
          </p:nvSpPr>
          <p:spPr bwMode="auto">
            <a:xfrm>
              <a:off x="1366838" y="24611013"/>
              <a:ext cx="1012825" cy="204788"/>
            </a:xfrm>
            <a:custGeom>
              <a:avLst/>
              <a:gdLst>
                <a:gd name="T0" fmla="*/ 2878 w 28386"/>
                <a:gd name="T1" fmla="*/ 443 h 5756"/>
                <a:gd name="T2" fmla="*/ 443 w 28386"/>
                <a:gd name="T3" fmla="*/ 2878 h 5756"/>
                <a:gd name="T4" fmla="*/ 2878 w 28386"/>
                <a:gd name="T5" fmla="*/ 5313 h 5756"/>
                <a:gd name="T6" fmla="*/ 25508 w 28386"/>
                <a:gd name="T7" fmla="*/ 5313 h 5756"/>
                <a:gd name="T8" fmla="*/ 27943 w 28386"/>
                <a:gd name="T9" fmla="*/ 2878 h 5756"/>
                <a:gd name="T10" fmla="*/ 25508 w 28386"/>
                <a:gd name="T11" fmla="*/ 443 h 5756"/>
                <a:gd name="T12" fmla="*/ 2878 w 28386"/>
                <a:gd name="T13" fmla="*/ 443 h 5756"/>
                <a:gd name="T14" fmla="*/ 25508 w 28386"/>
                <a:gd name="T15" fmla="*/ 5756 h 5756"/>
                <a:gd name="T16" fmla="*/ 2878 w 28386"/>
                <a:gd name="T17" fmla="*/ 5756 h 5756"/>
                <a:gd name="T18" fmla="*/ 0 w 28386"/>
                <a:gd name="T19" fmla="*/ 2878 h 5756"/>
                <a:gd name="T20" fmla="*/ 2878 w 28386"/>
                <a:gd name="T21" fmla="*/ 0 h 5756"/>
                <a:gd name="T22" fmla="*/ 25508 w 28386"/>
                <a:gd name="T23" fmla="*/ 0 h 5756"/>
                <a:gd name="T24" fmla="*/ 28386 w 28386"/>
                <a:gd name="T25" fmla="*/ 2878 h 5756"/>
                <a:gd name="T26" fmla="*/ 25508 w 28386"/>
                <a:gd name="T27" fmla="*/ 5756 h 5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86" h="5756">
                  <a:moveTo>
                    <a:pt x="2878" y="443"/>
                  </a:moveTo>
                  <a:cubicBezTo>
                    <a:pt x="1536" y="443"/>
                    <a:pt x="443" y="1536"/>
                    <a:pt x="443" y="2878"/>
                  </a:cubicBezTo>
                  <a:cubicBezTo>
                    <a:pt x="443" y="4221"/>
                    <a:pt x="1536" y="5313"/>
                    <a:pt x="2878" y="5313"/>
                  </a:cubicBezTo>
                  <a:lnTo>
                    <a:pt x="25508" y="5313"/>
                  </a:lnTo>
                  <a:cubicBezTo>
                    <a:pt x="26850" y="5313"/>
                    <a:pt x="27943" y="4221"/>
                    <a:pt x="27943" y="2878"/>
                  </a:cubicBezTo>
                  <a:cubicBezTo>
                    <a:pt x="27943" y="1536"/>
                    <a:pt x="26850" y="443"/>
                    <a:pt x="25508" y="443"/>
                  </a:cubicBezTo>
                  <a:lnTo>
                    <a:pt x="2878" y="443"/>
                  </a:lnTo>
                  <a:close/>
                  <a:moveTo>
                    <a:pt x="25508" y="5756"/>
                  </a:moveTo>
                  <a:lnTo>
                    <a:pt x="2878" y="5756"/>
                  </a:lnTo>
                  <a:cubicBezTo>
                    <a:pt x="1292" y="5756"/>
                    <a:pt x="0" y="4465"/>
                    <a:pt x="0" y="2878"/>
                  </a:cubicBezTo>
                  <a:cubicBezTo>
                    <a:pt x="0" y="1291"/>
                    <a:pt x="1292" y="0"/>
                    <a:pt x="2878" y="0"/>
                  </a:cubicBezTo>
                  <a:lnTo>
                    <a:pt x="25508" y="0"/>
                  </a:lnTo>
                  <a:cubicBezTo>
                    <a:pt x="27094" y="0"/>
                    <a:pt x="28386" y="1291"/>
                    <a:pt x="28386" y="2878"/>
                  </a:cubicBezTo>
                  <a:cubicBezTo>
                    <a:pt x="28386" y="4465"/>
                    <a:pt x="27094" y="5756"/>
                    <a:pt x="25508" y="57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64" name="Freeform 74">
              <a:extLst>
                <a:ext uri="{FF2B5EF4-FFF2-40B4-BE49-F238E27FC236}">
                  <a16:creationId xmlns:a16="http://schemas.microsoft.com/office/drawing/2014/main" id="{C085D184-D94C-4586-9FAF-5A6B0BB982B7}"/>
                </a:ext>
              </a:extLst>
            </p:cNvPr>
            <p:cNvSpPr>
              <a:spLocks/>
            </p:cNvSpPr>
            <p:nvPr/>
          </p:nvSpPr>
          <p:spPr bwMode="auto">
            <a:xfrm>
              <a:off x="1450975" y="24642763"/>
              <a:ext cx="84138" cy="82550"/>
            </a:xfrm>
            <a:custGeom>
              <a:avLst/>
              <a:gdLst>
                <a:gd name="T0" fmla="*/ 1918 w 2333"/>
                <a:gd name="T1" fmla="*/ 1918 h 2333"/>
                <a:gd name="T2" fmla="*/ 415 w 2333"/>
                <a:gd name="T3" fmla="*/ 1918 h 2333"/>
                <a:gd name="T4" fmla="*/ 415 w 2333"/>
                <a:gd name="T5" fmla="*/ 415 h 2333"/>
                <a:gd name="T6" fmla="*/ 1918 w 2333"/>
                <a:gd name="T7" fmla="*/ 415 h 2333"/>
                <a:gd name="T8" fmla="*/ 1918 w 2333"/>
                <a:gd name="T9" fmla="*/ 1918 h 2333"/>
              </a:gdLst>
              <a:ahLst/>
              <a:cxnLst>
                <a:cxn ang="0">
                  <a:pos x="T0" y="T1"/>
                </a:cxn>
                <a:cxn ang="0">
                  <a:pos x="T2" y="T3"/>
                </a:cxn>
                <a:cxn ang="0">
                  <a:pos x="T4" y="T5"/>
                </a:cxn>
                <a:cxn ang="0">
                  <a:pos x="T6" y="T7"/>
                </a:cxn>
                <a:cxn ang="0">
                  <a:pos x="T8" y="T9"/>
                </a:cxn>
              </a:cxnLst>
              <a:rect l="0" t="0" r="r" b="b"/>
              <a:pathLst>
                <a:path w="2333" h="2333">
                  <a:moveTo>
                    <a:pt x="1918" y="1918"/>
                  </a:moveTo>
                  <a:cubicBezTo>
                    <a:pt x="1502" y="2333"/>
                    <a:pt x="830" y="2333"/>
                    <a:pt x="415" y="1918"/>
                  </a:cubicBezTo>
                  <a:cubicBezTo>
                    <a:pt x="0" y="1503"/>
                    <a:pt x="0" y="830"/>
                    <a:pt x="415" y="415"/>
                  </a:cubicBezTo>
                  <a:cubicBezTo>
                    <a:pt x="830" y="0"/>
                    <a:pt x="1502" y="0"/>
                    <a:pt x="1918" y="415"/>
                  </a:cubicBezTo>
                  <a:cubicBezTo>
                    <a:pt x="2333" y="830"/>
                    <a:pt x="2333" y="1503"/>
                    <a:pt x="1918" y="191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65" name="Freeform 75">
              <a:extLst>
                <a:ext uri="{FF2B5EF4-FFF2-40B4-BE49-F238E27FC236}">
                  <a16:creationId xmlns:a16="http://schemas.microsoft.com/office/drawing/2014/main" id="{0823A66C-1DE9-405F-9076-BBAD75EEDFF0}"/>
                </a:ext>
              </a:extLst>
            </p:cNvPr>
            <p:cNvSpPr>
              <a:spLocks/>
            </p:cNvSpPr>
            <p:nvPr/>
          </p:nvSpPr>
          <p:spPr bwMode="auto">
            <a:xfrm>
              <a:off x="1468438" y="24658638"/>
              <a:ext cx="49213" cy="50800"/>
            </a:xfrm>
            <a:custGeom>
              <a:avLst/>
              <a:gdLst>
                <a:gd name="T0" fmla="*/ 1151 w 1400"/>
                <a:gd name="T1" fmla="*/ 1151 h 1400"/>
                <a:gd name="T2" fmla="*/ 249 w 1400"/>
                <a:gd name="T3" fmla="*/ 1151 h 1400"/>
                <a:gd name="T4" fmla="*/ 249 w 1400"/>
                <a:gd name="T5" fmla="*/ 249 h 1400"/>
                <a:gd name="T6" fmla="*/ 1151 w 1400"/>
                <a:gd name="T7" fmla="*/ 249 h 1400"/>
                <a:gd name="T8" fmla="*/ 1151 w 1400"/>
                <a:gd name="T9" fmla="*/ 1151 h 1400"/>
              </a:gdLst>
              <a:ahLst/>
              <a:cxnLst>
                <a:cxn ang="0">
                  <a:pos x="T0" y="T1"/>
                </a:cxn>
                <a:cxn ang="0">
                  <a:pos x="T2" y="T3"/>
                </a:cxn>
                <a:cxn ang="0">
                  <a:pos x="T4" y="T5"/>
                </a:cxn>
                <a:cxn ang="0">
                  <a:pos x="T6" y="T7"/>
                </a:cxn>
                <a:cxn ang="0">
                  <a:pos x="T8" y="T9"/>
                </a:cxn>
              </a:cxnLst>
              <a:rect l="0" t="0" r="r" b="b"/>
              <a:pathLst>
                <a:path w="1400" h="1400">
                  <a:moveTo>
                    <a:pt x="1151" y="1151"/>
                  </a:moveTo>
                  <a:cubicBezTo>
                    <a:pt x="902" y="1400"/>
                    <a:pt x="498" y="1400"/>
                    <a:pt x="249" y="1151"/>
                  </a:cubicBezTo>
                  <a:cubicBezTo>
                    <a:pt x="0" y="902"/>
                    <a:pt x="0" y="499"/>
                    <a:pt x="249" y="249"/>
                  </a:cubicBezTo>
                  <a:cubicBezTo>
                    <a:pt x="498" y="0"/>
                    <a:pt x="902" y="0"/>
                    <a:pt x="1151" y="249"/>
                  </a:cubicBezTo>
                  <a:cubicBezTo>
                    <a:pt x="1400" y="499"/>
                    <a:pt x="1400" y="902"/>
                    <a:pt x="1151" y="1151"/>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endParaRPr lang="en-GB"/>
            </a:p>
          </p:txBody>
        </p:sp>
        <p:sp>
          <p:nvSpPr>
            <p:cNvPr id="66" name="Freeform 76">
              <a:extLst>
                <a:ext uri="{FF2B5EF4-FFF2-40B4-BE49-F238E27FC236}">
                  <a16:creationId xmlns:a16="http://schemas.microsoft.com/office/drawing/2014/main" id="{1D4AD897-E568-4B9B-8B42-17EFD58ADCDC}"/>
                </a:ext>
              </a:extLst>
            </p:cNvPr>
            <p:cNvSpPr>
              <a:spLocks/>
            </p:cNvSpPr>
            <p:nvPr/>
          </p:nvSpPr>
          <p:spPr bwMode="auto">
            <a:xfrm>
              <a:off x="1414463" y="24693563"/>
              <a:ext cx="65088" cy="65088"/>
            </a:xfrm>
            <a:custGeom>
              <a:avLst/>
              <a:gdLst>
                <a:gd name="T0" fmla="*/ 116 w 1820"/>
                <a:gd name="T1" fmla="*/ 1704 h 1819"/>
                <a:gd name="T2" fmla="*/ 116 w 1820"/>
                <a:gd name="T3" fmla="*/ 1704 h 1819"/>
                <a:gd name="T4" fmla="*/ 144 w 1820"/>
                <a:gd name="T5" fmla="*/ 1277 h 1819"/>
                <a:gd name="T6" fmla="*/ 1538 w 1820"/>
                <a:gd name="T7" fmla="*/ 0 h 1819"/>
                <a:gd name="T8" fmla="*/ 1820 w 1820"/>
                <a:gd name="T9" fmla="*/ 282 h 1819"/>
                <a:gd name="T10" fmla="*/ 542 w 1820"/>
                <a:gd name="T11" fmla="*/ 1675 h 1819"/>
                <a:gd name="T12" fmla="*/ 116 w 1820"/>
                <a:gd name="T13" fmla="*/ 1704 h 1819"/>
              </a:gdLst>
              <a:ahLst/>
              <a:cxnLst>
                <a:cxn ang="0">
                  <a:pos x="T0" y="T1"/>
                </a:cxn>
                <a:cxn ang="0">
                  <a:pos x="T2" y="T3"/>
                </a:cxn>
                <a:cxn ang="0">
                  <a:pos x="T4" y="T5"/>
                </a:cxn>
                <a:cxn ang="0">
                  <a:pos x="T6" y="T7"/>
                </a:cxn>
                <a:cxn ang="0">
                  <a:pos x="T8" y="T9"/>
                </a:cxn>
                <a:cxn ang="0">
                  <a:pos x="T10" y="T11"/>
                </a:cxn>
                <a:cxn ang="0">
                  <a:pos x="T12" y="T13"/>
                </a:cxn>
              </a:cxnLst>
              <a:rect l="0" t="0" r="r" b="b"/>
              <a:pathLst>
                <a:path w="1820" h="1819">
                  <a:moveTo>
                    <a:pt x="116" y="1704"/>
                  </a:moveTo>
                  <a:lnTo>
                    <a:pt x="116" y="1704"/>
                  </a:lnTo>
                  <a:cubicBezTo>
                    <a:pt x="0" y="1588"/>
                    <a:pt x="16" y="1394"/>
                    <a:pt x="144" y="1277"/>
                  </a:cubicBezTo>
                  <a:lnTo>
                    <a:pt x="1538" y="0"/>
                  </a:lnTo>
                  <a:lnTo>
                    <a:pt x="1820" y="282"/>
                  </a:lnTo>
                  <a:lnTo>
                    <a:pt x="542" y="1675"/>
                  </a:lnTo>
                  <a:cubicBezTo>
                    <a:pt x="425" y="1804"/>
                    <a:pt x="231" y="1819"/>
                    <a:pt x="116" y="170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67" name="Freeform 77">
              <a:extLst>
                <a:ext uri="{FF2B5EF4-FFF2-40B4-BE49-F238E27FC236}">
                  <a16:creationId xmlns:a16="http://schemas.microsoft.com/office/drawing/2014/main" id="{CC1173DF-74B0-43CE-A32C-2AE17E133A2F}"/>
                </a:ext>
              </a:extLst>
            </p:cNvPr>
            <p:cNvSpPr>
              <a:spLocks/>
            </p:cNvSpPr>
            <p:nvPr/>
          </p:nvSpPr>
          <p:spPr bwMode="auto">
            <a:xfrm>
              <a:off x="1579563" y="24706263"/>
              <a:ext cx="703263" cy="15875"/>
            </a:xfrm>
            <a:custGeom>
              <a:avLst/>
              <a:gdLst>
                <a:gd name="T0" fmla="*/ 19483 w 19705"/>
                <a:gd name="T1" fmla="*/ 443 h 443"/>
                <a:gd name="T2" fmla="*/ 221 w 19705"/>
                <a:gd name="T3" fmla="*/ 443 h 443"/>
                <a:gd name="T4" fmla="*/ 0 w 19705"/>
                <a:gd name="T5" fmla="*/ 221 h 443"/>
                <a:gd name="T6" fmla="*/ 221 w 19705"/>
                <a:gd name="T7" fmla="*/ 0 h 443"/>
                <a:gd name="T8" fmla="*/ 19483 w 19705"/>
                <a:gd name="T9" fmla="*/ 0 h 443"/>
                <a:gd name="T10" fmla="*/ 19705 w 19705"/>
                <a:gd name="T11" fmla="*/ 221 h 443"/>
                <a:gd name="T12" fmla="*/ 19483 w 19705"/>
                <a:gd name="T13" fmla="*/ 443 h 443"/>
              </a:gdLst>
              <a:ahLst/>
              <a:cxnLst>
                <a:cxn ang="0">
                  <a:pos x="T0" y="T1"/>
                </a:cxn>
                <a:cxn ang="0">
                  <a:pos x="T2" y="T3"/>
                </a:cxn>
                <a:cxn ang="0">
                  <a:pos x="T4" y="T5"/>
                </a:cxn>
                <a:cxn ang="0">
                  <a:pos x="T6" y="T7"/>
                </a:cxn>
                <a:cxn ang="0">
                  <a:pos x="T8" y="T9"/>
                </a:cxn>
                <a:cxn ang="0">
                  <a:pos x="T10" y="T11"/>
                </a:cxn>
                <a:cxn ang="0">
                  <a:pos x="T12" y="T13"/>
                </a:cxn>
              </a:cxnLst>
              <a:rect l="0" t="0" r="r" b="b"/>
              <a:pathLst>
                <a:path w="19705" h="443">
                  <a:moveTo>
                    <a:pt x="19483" y="443"/>
                  </a:moveTo>
                  <a:lnTo>
                    <a:pt x="221" y="443"/>
                  </a:lnTo>
                  <a:cubicBezTo>
                    <a:pt x="99" y="443"/>
                    <a:pt x="0" y="343"/>
                    <a:pt x="0" y="221"/>
                  </a:cubicBezTo>
                  <a:cubicBezTo>
                    <a:pt x="0" y="99"/>
                    <a:pt x="99" y="0"/>
                    <a:pt x="221" y="0"/>
                  </a:cubicBezTo>
                  <a:lnTo>
                    <a:pt x="19483" y="0"/>
                  </a:lnTo>
                  <a:cubicBezTo>
                    <a:pt x="19606" y="0"/>
                    <a:pt x="19705" y="99"/>
                    <a:pt x="19705" y="221"/>
                  </a:cubicBezTo>
                  <a:cubicBezTo>
                    <a:pt x="19705" y="343"/>
                    <a:pt x="19606" y="443"/>
                    <a:pt x="19483" y="44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68" name="Freeform 78">
              <a:extLst>
                <a:ext uri="{FF2B5EF4-FFF2-40B4-BE49-F238E27FC236}">
                  <a16:creationId xmlns:a16="http://schemas.microsoft.com/office/drawing/2014/main" id="{D7E61173-4990-493F-AE15-0EAFFABE85ED}"/>
                </a:ext>
              </a:extLst>
            </p:cNvPr>
            <p:cNvSpPr>
              <a:spLocks/>
            </p:cNvSpPr>
            <p:nvPr/>
          </p:nvSpPr>
          <p:spPr bwMode="auto">
            <a:xfrm>
              <a:off x="1881188" y="24025225"/>
              <a:ext cx="496888" cy="136525"/>
            </a:xfrm>
            <a:custGeom>
              <a:avLst/>
              <a:gdLst>
                <a:gd name="T0" fmla="*/ 0 w 13914"/>
                <a:gd name="T1" fmla="*/ 3840 h 3840"/>
                <a:gd name="T2" fmla="*/ 0 w 13914"/>
                <a:gd name="T3" fmla="*/ 3840 h 3840"/>
                <a:gd name="T4" fmla="*/ 1740 w 13914"/>
                <a:gd name="T5" fmla="*/ 2101 h 3840"/>
                <a:gd name="T6" fmla="*/ 2466 w 13914"/>
                <a:gd name="T7" fmla="*/ 2259 h 3840"/>
                <a:gd name="T8" fmla="*/ 5559 w 13914"/>
                <a:gd name="T9" fmla="*/ 0 h 3840"/>
                <a:gd name="T10" fmla="*/ 8503 w 13914"/>
                <a:gd name="T11" fmla="*/ 1877 h 3840"/>
                <a:gd name="T12" fmla="*/ 9791 w 13914"/>
                <a:gd name="T13" fmla="*/ 1492 h 3840"/>
                <a:gd name="T14" fmla="*/ 11948 w 13914"/>
                <a:gd name="T15" fmla="*/ 2912 h 3840"/>
                <a:gd name="T16" fmla="*/ 12712 w 13914"/>
                <a:gd name="T17" fmla="*/ 2638 h 3840"/>
                <a:gd name="T18" fmla="*/ 13914 w 13914"/>
                <a:gd name="T19" fmla="*/ 3840 h 3840"/>
                <a:gd name="T20" fmla="*/ 0 w 13914"/>
                <a:gd name="T21" fmla="*/ 3840 h 3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14" h="3840">
                  <a:moveTo>
                    <a:pt x="0" y="3840"/>
                  </a:moveTo>
                  <a:lnTo>
                    <a:pt x="0" y="3840"/>
                  </a:lnTo>
                  <a:cubicBezTo>
                    <a:pt x="0" y="2879"/>
                    <a:pt x="779" y="2101"/>
                    <a:pt x="1740" y="2101"/>
                  </a:cubicBezTo>
                  <a:cubicBezTo>
                    <a:pt x="1999" y="2101"/>
                    <a:pt x="2245" y="2158"/>
                    <a:pt x="2466" y="2259"/>
                  </a:cubicBezTo>
                  <a:cubicBezTo>
                    <a:pt x="2883" y="949"/>
                    <a:pt x="4110" y="0"/>
                    <a:pt x="5559" y="0"/>
                  </a:cubicBezTo>
                  <a:cubicBezTo>
                    <a:pt x="6863" y="0"/>
                    <a:pt x="7987" y="768"/>
                    <a:pt x="8503" y="1877"/>
                  </a:cubicBezTo>
                  <a:cubicBezTo>
                    <a:pt x="8873" y="1634"/>
                    <a:pt x="9316" y="1492"/>
                    <a:pt x="9791" y="1492"/>
                  </a:cubicBezTo>
                  <a:cubicBezTo>
                    <a:pt x="10758" y="1492"/>
                    <a:pt x="11589" y="2077"/>
                    <a:pt x="11948" y="2912"/>
                  </a:cubicBezTo>
                  <a:cubicBezTo>
                    <a:pt x="12156" y="2741"/>
                    <a:pt x="12422" y="2638"/>
                    <a:pt x="12712" y="2638"/>
                  </a:cubicBezTo>
                  <a:cubicBezTo>
                    <a:pt x="13376" y="2638"/>
                    <a:pt x="13914" y="3176"/>
                    <a:pt x="13914" y="3840"/>
                  </a:cubicBezTo>
                  <a:lnTo>
                    <a:pt x="0" y="384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69" name="Freeform 79">
              <a:extLst>
                <a:ext uri="{FF2B5EF4-FFF2-40B4-BE49-F238E27FC236}">
                  <a16:creationId xmlns:a16="http://schemas.microsoft.com/office/drawing/2014/main" id="{F72E3E77-A255-4797-9AC2-D1E0953BDCB2}"/>
                </a:ext>
              </a:extLst>
            </p:cNvPr>
            <p:cNvSpPr>
              <a:spLocks/>
            </p:cNvSpPr>
            <p:nvPr/>
          </p:nvSpPr>
          <p:spPr bwMode="auto">
            <a:xfrm>
              <a:off x="3676650" y="26857325"/>
              <a:ext cx="273050" cy="398463"/>
            </a:xfrm>
            <a:custGeom>
              <a:avLst/>
              <a:gdLst>
                <a:gd name="T0" fmla="*/ 82 w 7653"/>
                <a:gd name="T1" fmla="*/ 11214 h 11214"/>
                <a:gd name="T2" fmla="*/ 10 w 7653"/>
                <a:gd name="T3" fmla="*/ 11163 h 11214"/>
                <a:gd name="T4" fmla="*/ 32 w 7653"/>
                <a:gd name="T5" fmla="*/ 11086 h 11214"/>
                <a:gd name="T6" fmla="*/ 1524 w 7653"/>
                <a:gd name="T7" fmla="*/ 9710 h 11214"/>
                <a:gd name="T8" fmla="*/ 316 w 7653"/>
                <a:gd name="T9" fmla="*/ 7430 h 11214"/>
                <a:gd name="T10" fmla="*/ 292 w 7653"/>
                <a:gd name="T11" fmla="*/ 7343 h 11214"/>
                <a:gd name="T12" fmla="*/ 358 w 7653"/>
                <a:gd name="T13" fmla="*/ 7293 h 11214"/>
                <a:gd name="T14" fmla="*/ 401 w 7653"/>
                <a:gd name="T15" fmla="*/ 7309 h 11214"/>
                <a:gd name="T16" fmla="*/ 1658 w 7653"/>
                <a:gd name="T17" fmla="*/ 9568 h 11214"/>
                <a:gd name="T18" fmla="*/ 3380 w 7653"/>
                <a:gd name="T19" fmla="*/ 7394 h 11214"/>
                <a:gd name="T20" fmla="*/ 1821 w 7653"/>
                <a:gd name="T21" fmla="*/ 5090 h 11214"/>
                <a:gd name="T22" fmla="*/ 1792 w 7653"/>
                <a:gd name="T23" fmla="*/ 5006 h 11214"/>
                <a:gd name="T24" fmla="*/ 1860 w 7653"/>
                <a:gd name="T25" fmla="*/ 4953 h 11214"/>
                <a:gd name="T26" fmla="*/ 1900 w 7653"/>
                <a:gd name="T27" fmla="*/ 4965 h 11214"/>
                <a:gd name="T28" fmla="*/ 3492 w 7653"/>
                <a:gd name="T29" fmla="*/ 7224 h 11214"/>
                <a:gd name="T30" fmla="*/ 4923 w 7653"/>
                <a:gd name="T31" fmla="*/ 4513 h 11214"/>
                <a:gd name="T32" fmla="*/ 3203 w 7653"/>
                <a:gd name="T33" fmla="*/ 2878 h 11214"/>
                <a:gd name="T34" fmla="*/ 3157 w 7653"/>
                <a:gd name="T35" fmla="*/ 2793 h 11214"/>
                <a:gd name="T36" fmla="*/ 3225 w 7653"/>
                <a:gd name="T37" fmla="*/ 2733 h 11214"/>
                <a:gd name="T38" fmla="*/ 3251 w 7653"/>
                <a:gd name="T39" fmla="*/ 2738 h 11214"/>
                <a:gd name="T40" fmla="*/ 4998 w 7653"/>
                <a:gd name="T41" fmla="*/ 4329 h 11214"/>
                <a:gd name="T42" fmla="*/ 5518 w 7653"/>
                <a:gd name="T43" fmla="*/ 2851 h 11214"/>
                <a:gd name="T44" fmla="*/ 6095 w 7653"/>
                <a:gd name="T45" fmla="*/ 67 h 11214"/>
                <a:gd name="T46" fmla="*/ 6172 w 7653"/>
                <a:gd name="T47" fmla="*/ 0 h 11214"/>
                <a:gd name="T48" fmla="*/ 6226 w 7653"/>
                <a:gd name="T49" fmla="*/ 24 h 11214"/>
                <a:gd name="T50" fmla="*/ 6242 w 7653"/>
                <a:gd name="T51" fmla="*/ 78 h 11214"/>
                <a:gd name="T52" fmla="*/ 5116 w 7653"/>
                <a:gd name="T53" fmla="*/ 4429 h 11214"/>
                <a:gd name="T54" fmla="*/ 7338 w 7653"/>
                <a:gd name="T55" fmla="*/ 3930 h 11214"/>
                <a:gd name="T56" fmla="*/ 7582 w 7653"/>
                <a:gd name="T57" fmla="*/ 3936 h 11214"/>
                <a:gd name="T58" fmla="*/ 7651 w 7653"/>
                <a:gd name="T59" fmla="*/ 4012 h 11214"/>
                <a:gd name="T60" fmla="*/ 7580 w 7653"/>
                <a:gd name="T61" fmla="*/ 4083 h 11214"/>
                <a:gd name="T62" fmla="*/ 7576 w 7653"/>
                <a:gd name="T63" fmla="*/ 4083 h 11214"/>
                <a:gd name="T64" fmla="*/ 7338 w 7653"/>
                <a:gd name="T65" fmla="*/ 4077 h 11214"/>
                <a:gd name="T66" fmla="*/ 5056 w 7653"/>
                <a:gd name="T67" fmla="*/ 4622 h 11214"/>
                <a:gd name="T68" fmla="*/ 5033 w 7653"/>
                <a:gd name="T69" fmla="*/ 4630 h 11214"/>
                <a:gd name="T70" fmla="*/ 4900 w 7653"/>
                <a:gd name="T71" fmla="*/ 4938 h 11214"/>
                <a:gd name="T72" fmla="*/ 3611 w 7653"/>
                <a:gd name="T73" fmla="*/ 7310 h 11214"/>
                <a:gd name="T74" fmla="*/ 5253 w 7653"/>
                <a:gd name="T75" fmla="*/ 7073 h 11214"/>
                <a:gd name="T76" fmla="*/ 6580 w 7653"/>
                <a:gd name="T77" fmla="*/ 7227 h 11214"/>
                <a:gd name="T78" fmla="*/ 6635 w 7653"/>
                <a:gd name="T79" fmla="*/ 7304 h 11214"/>
                <a:gd name="T80" fmla="*/ 6562 w 7653"/>
                <a:gd name="T81" fmla="*/ 7372 h 11214"/>
                <a:gd name="T82" fmla="*/ 6543 w 7653"/>
                <a:gd name="T83" fmla="*/ 7369 h 11214"/>
                <a:gd name="T84" fmla="*/ 5254 w 7653"/>
                <a:gd name="T85" fmla="*/ 7220 h 11214"/>
                <a:gd name="T86" fmla="*/ 3484 w 7653"/>
                <a:gd name="T87" fmla="*/ 7504 h 11214"/>
                <a:gd name="T88" fmla="*/ 3483 w 7653"/>
                <a:gd name="T89" fmla="*/ 7504 h 11214"/>
                <a:gd name="T90" fmla="*/ 2199 w 7653"/>
                <a:gd name="T91" fmla="*/ 9189 h 11214"/>
                <a:gd name="T92" fmla="*/ 1747 w 7653"/>
                <a:gd name="T93" fmla="*/ 9690 h 11214"/>
                <a:gd name="T94" fmla="*/ 2772 w 7653"/>
                <a:gd name="T95" fmla="*/ 9565 h 11214"/>
                <a:gd name="T96" fmla="*/ 4548 w 7653"/>
                <a:gd name="T97" fmla="*/ 9950 h 11214"/>
                <a:gd name="T98" fmla="*/ 4587 w 7653"/>
                <a:gd name="T99" fmla="*/ 10027 h 11214"/>
                <a:gd name="T100" fmla="*/ 4512 w 7653"/>
                <a:gd name="T101" fmla="*/ 10088 h 11214"/>
                <a:gd name="T102" fmla="*/ 4480 w 7653"/>
                <a:gd name="T103" fmla="*/ 10081 h 11214"/>
                <a:gd name="T104" fmla="*/ 2774 w 7653"/>
                <a:gd name="T105" fmla="*/ 9712 h 11214"/>
                <a:gd name="T106" fmla="*/ 1623 w 7653"/>
                <a:gd name="T107" fmla="*/ 9876 h 11214"/>
                <a:gd name="T108" fmla="*/ 1603 w 7653"/>
                <a:gd name="T109" fmla="*/ 9879 h 11214"/>
                <a:gd name="T110" fmla="*/ 1573 w 7653"/>
                <a:gd name="T111" fmla="*/ 9872 h 11214"/>
                <a:gd name="T112" fmla="*/ 129 w 7653"/>
                <a:gd name="T113" fmla="*/ 11197 h 11214"/>
                <a:gd name="T114" fmla="*/ 82 w 7653"/>
                <a:gd name="T115" fmla="*/ 11214 h 1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53" h="11214">
                  <a:moveTo>
                    <a:pt x="82" y="11214"/>
                  </a:moveTo>
                  <a:cubicBezTo>
                    <a:pt x="51" y="11214"/>
                    <a:pt x="21" y="11193"/>
                    <a:pt x="10" y="11163"/>
                  </a:cubicBezTo>
                  <a:cubicBezTo>
                    <a:pt x="0" y="11135"/>
                    <a:pt x="9" y="11105"/>
                    <a:pt x="32" y="11086"/>
                  </a:cubicBezTo>
                  <a:cubicBezTo>
                    <a:pt x="553" y="10662"/>
                    <a:pt x="1055" y="10199"/>
                    <a:pt x="1524" y="9710"/>
                  </a:cubicBezTo>
                  <a:cubicBezTo>
                    <a:pt x="1458" y="8815"/>
                    <a:pt x="1019" y="7984"/>
                    <a:pt x="316" y="7430"/>
                  </a:cubicBezTo>
                  <a:cubicBezTo>
                    <a:pt x="290" y="7409"/>
                    <a:pt x="281" y="7375"/>
                    <a:pt x="292" y="7343"/>
                  </a:cubicBezTo>
                  <a:cubicBezTo>
                    <a:pt x="302" y="7313"/>
                    <a:pt x="329" y="7293"/>
                    <a:pt x="358" y="7293"/>
                  </a:cubicBezTo>
                  <a:cubicBezTo>
                    <a:pt x="373" y="7293"/>
                    <a:pt x="388" y="7299"/>
                    <a:pt x="401" y="7309"/>
                  </a:cubicBezTo>
                  <a:cubicBezTo>
                    <a:pt x="1102" y="7862"/>
                    <a:pt x="1557" y="8682"/>
                    <a:pt x="1658" y="9568"/>
                  </a:cubicBezTo>
                  <a:cubicBezTo>
                    <a:pt x="2288" y="8895"/>
                    <a:pt x="2867" y="8164"/>
                    <a:pt x="3380" y="7394"/>
                  </a:cubicBezTo>
                  <a:cubicBezTo>
                    <a:pt x="3178" y="6461"/>
                    <a:pt x="2611" y="5621"/>
                    <a:pt x="1821" y="5090"/>
                  </a:cubicBezTo>
                  <a:cubicBezTo>
                    <a:pt x="1793" y="5071"/>
                    <a:pt x="1782" y="5038"/>
                    <a:pt x="1792" y="5006"/>
                  </a:cubicBezTo>
                  <a:cubicBezTo>
                    <a:pt x="1801" y="4975"/>
                    <a:pt x="1829" y="4953"/>
                    <a:pt x="1860" y="4953"/>
                  </a:cubicBezTo>
                  <a:cubicBezTo>
                    <a:pt x="1874" y="4953"/>
                    <a:pt x="1888" y="4957"/>
                    <a:pt x="1900" y="4965"/>
                  </a:cubicBezTo>
                  <a:cubicBezTo>
                    <a:pt x="2682" y="5492"/>
                    <a:pt x="3258" y="6311"/>
                    <a:pt x="3492" y="7224"/>
                  </a:cubicBezTo>
                  <a:cubicBezTo>
                    <a:pt x="4048" y="6366"/>
                    <a:pt x="4529" y="5454"/>
                    <a:pt x="4923" y="4513"/>
                  </a:cubicBezTo>
                  <a:cubicBezTo>
                    <a:pt x="4587" y="3767"/>
                    <a:pt x="3962" y="3172"/>
                    <a:pt x="3203" y="2878"/>
                  </a:cubicBezTo>
                  <a:cubicBezTo>
                    <a:pt x="3169" y="2865"/>
                    <a:pt x="3150" y="2829"/>
                    <a:pt x="3157" y="2793"/>
                  </a:cubicBezTo>
                  <a:cubicBezTo>
                    <a:pt x="3164" y="2758"/>
                    <a:pt x="3191" y="2733"/>
                    <a:pt x="3225" y="2733"/>
                  </a:cubicBezTo>
                  <a:cubicBezTo>
                    <a:pt x="3233" y="2733"/>
                    <a:pt x="3242" y="2735"/>
                    <a:pt x="3251" y="2738"/>
                  </a:cubicBezTo>
                  <a:cubicBezTo>
                    <a:pt x="4005" y="3031"/>
                    <a:pt x="4637" y="3608"/>
                    <a:pt x="4998" y="4329"/>
                  </a:cubicBezTo>
                  <a:cubicBezTo>
                    <a:pt x="5194" y="3844"/>
                    <a:pt x="5369" y="3347"/>
                    <a:pt x="5518" y="2851"/>
                  </a:cubicBezTo>
                  <a:cubicBezTo>
                    <a:pt x="5790" y="1941"/>
                    <a:pt x="5984" y="1004"/>
                    <a:pt x="6095" y="67"/>
                  </a:cubicBezTo>
                  <a:cubicBezTo>
                    <a:pt x="6100" y="28"/>
                    <a:pt x="6132" y="0"/>
                    <a:pt x="6172" y="0"/>
                  </a:cubicBezTo>
                  <a:cubicBezTo>
                    <a:pt x="6193" y="0"/>
                    <a:pt x="6212" y="9"/>
                    <a:pt x="6226" y="24"/>
                  </a:cubicBezTo>
                  <a:cubicBezTo>
                    <a:pt x="6239" y="38"/>
                    <a:pt x="6244" y="57"/>
                    <a:pt x="6242" y="78"/>
                  </a:cubicBezTo>
                  <a:cubicBezTo>
                    <a:pt x="6067" y="1561"/>
                    <a:pt x="5688" y="3024"/>
                    <a:pt x="5116" y="4429"/>
                  </a:cubicBezTo>
                  <a:cubicBezTo>
                    <a:pt x="5808" y="4102"/>
                    <a:pt x="6574" y="3930"/>
                    <a:pt x="7338" y="3930"/>
                  </a:cubicBezTo>
                  <a:cubicBezTo>
                    <a:pt x="7419" y="3930"/>
                    <a:pt x="7501" y="3932"/>
                    <a:pt x="7582" y="3936"/>
                  </a:cubicBezTo>
                  <a:cubicBezTo>
                    <a:pt x="7623" y="3938"/>
                    <a:pt x="7653" y="3971"/>
                    <a:pt x="7651" y="4012"/>
                  </a:cubicBezTo>
                  <a:cubicBezTo>
                    <a:pt x="7650" y="4053"/>
                    <a:pt x="7620" y="4083"/>
                    <a:pt x="7580" y="4083"/>
                  </a:cubicBezTo>
                  <a:lnTo>
                    <a:pt x="7576" y="4083"/>
                  </a:lnTo>
                  <a:cubicBezTo>
                    <a:pt x="7497" y="4080"/>
                    <a:pt x="7418" y="4077"/>
                    <a:pt x="7338" y="4077"/>
                  </a:cubicBezTo>
                  <a:cubicBezTo>
                    <a:pt x="6549" y="4077"/>
                    <a:pt x="5760" y="4266"/>
                    <a:pt x="5056" y="4622"/>
                  </a:cubicBezTo>
                  <a:cubicBezTo>
                    <a:pt x="5049" y="4626"/>
                    <a:pt x="5041" y="4628"/>
                    <a:pt x="5033" y="4630"/>
                  </a:cubicBezTo>
                  <a:cubicBezTo>
                    <a:pt x="4987" y="4738"/>
                    <a:pt x="4944" y="4839"/>
                    <a:pt x="4900" y="4938"/>
                  </a:cubicBezTo>
                  <a:cubicBezTo>
                    <a:pt x="4535" y="5758"/>
                    <a:pt x="4102" y="6555"/>
                    <a:pt x="3611" y="7310"/>
                  </a:cubicBezTo>
                  <a:cubicBezTo>
                    <a:pt x="4143" y="7153"/>
                    <a:pt x="4695" y="7073"/>
                    <a:pt x="5253" y="7073"/>
                  </a:cubicBezTo>
                  <a:cubicBezTo>
                    <a:pt x="5700" y="7073"/>
                    <a:pt x="6147" y="7125"/>
                    <a:pt x="6580" y="7227"/>
                  </a:cubicBezTo>
                  <a:cubicBezTo>
                    <a:pt x="6616" y="7236"/>
                    <a:pt x="6639" y="7267"/>
                    <a:pt x="6635" y="7304"/>
                  </a:cubicBezTo>
                  <a:cubicBezTo>
                    <a:pt x="6631" y="7343"/>
                    <a:pt x="6599" y="7372"/>
                    <a:pt x="6562" y="7372"/>
                  </a:cubicBezTo>
                  <a:cubicBezTo>
                    <a:pt x="6555" y="7372"/>
                    <a:pt x="6550" y="7371"/>
                    <a:pt x="6543" y="7369"/>
                  </a:cubicBezTo>
                  <a:cubicBezTo>
                    <a:pt x="6123" y="7270"/>
                    <a:pt x="5689" y="7220"/>
                    <a:pt x="5254" y="7220"/>
                  </a:cubicBezTo>
                  <a:cubicBezTo>
                    <a:pt x="4651" y="7220"/>
                    <a:pt x="4055" y="7316"/>
                    <a:pt x="3484" y="7504"/>
                  </a:cubicBezTo>
                  <a:lnTo>
                    <a:pt x="3483" y="7504"/>
                  </a:lnTo>
                  <a:cubicBezTo>
                    <a:pt x="3090" y="8092"/>
                    <a:pt x="2659" y="8658"/>
                    <a:pt x="2199" y="9189"/>
                  </a:cubicBezTo>
                  <a:cubicBezTo>
                    <a:pt x="2054" y="9356"/>
                    <a:pt x="1903" y="9525"/>
                    <a:pt x="1747" y="9690"/>
                  </a:cubicBezTo>
                  <a:cubicBezTo>
                    <a:pt x="2081" y="9607"/>
                    <a:pt x="2425" y="9565"/>
                    <a:pt x="2772" y="9565"/>
                  </a:cubicBezTo>
                  <a:cubicBezTo>
                    <a:pt x="3383" y="9565"/>
                    <a:pt x="3997" y="9698"/>
                    <a:pt x="4548" y="9950"/>
                  </a:cubicBezTo>
                  <a:cubicBezTo>
                    <a:pt x="4578" y="9964"/>
                    <a:pt x="4594" y="9995"/>
                    <a:pt x="4587" y="10027"/>
                  </a:cubicBezTo>
                  <a:cubicBezTo>
                    <a:pt x="4580" y="10062"/>
                    <a:pt x="4547" y="10088"/>
                    <a:pt x="4512" y="10088"/>
                  </a:cubicBezTo>
                  <a:cubicBezTo>
                    <a:pt x="4501" y="10088"/>
                    <a:pt x="4491" y="10086"/>
                    <a:pt x="4480" y="10081"/>
                  </a:cubicBezTo>
                  <a:cubicBezTo>
                    <a:pt x="3952" y="9840"/>
                    <a:pt x="3362" y="9712"/>
                    <a:pt x="2774" y="9712"/>
                  </a:cubicBezTo>
                  <a:cubicBezTo>
                    <a:pt x="2383" y="9712"/>
                    <a:pt x="1995" y="9767"/>
                    <a:pt x="1623" y="9876"/>
                  </a:cubicBezTo>
                  <a:cubicBezTo>
                    <a:pt x="1616" y="9878"/>
                    <a:pt x="1610" y="9879"/>
                    <a:pt x="1603" y="9879"/>
                  </a:cubicBezTo>
                  <a:cubicBezTo>
                    <a:pt x="1593" y="9879"/>
                    <a:pt x="1583" y="9877"/>
                    <a:pt x="1573" y="9872"/>
                  </a:cubicBezTo>
                  <a:cubicBezTo>
                    <a:pt x="1120" y="10341"/>
                    <a:pt x="634" y="10786"/>
                    <a:pt x="129" y="11197"/>
                  </a:cubicBezTo>
                  <a:cubicBezTo>
                    <a:pt x="116" y="11208"/>
                    <a:pt x="100" y="11214"/>
                    <a:pt x="82" y="11214"/>
                  </a:cubicBezTo>
                  <a:close/>
                </a:path>
              </a:pathLst>
            </a:custGeom>
            <a:solidFill>
              <a:srgbClr val="3E76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80">
              <a:extLst>
                <a:ext uri="{FF2B5EF4-FFF2-40B4-BE49-F238E27FC236}">
                  <a16:creationId xmlns:a16="http://schemas.microsoft.com/office/drawing/2014/main" id="{E1D7E9DE-1C32-4843-8724-55675EF6B981}"/>
                </a:ext>
              </a:extLst>
            </p:cNvPr>
            <p:cNvSpPr>
              <a:spLocks/>
            </p:cNvSpPr>
            <p:nvPr/>
          </p:nvSpPr>
          <p:spPr bwMode="auto">
            <a:xfrm>
              <a:off x="3676650" y="26858913"/>
              <a:ext cx="271463" cy="396875"/>
            </a:xfrm>
            <a:custGeom>
              <a:avLst/>
              <a:gdLst>
                <a:gd name="T0" fmla="*/ 3211 w 7597"/>
                <a:gd name="T1" fmla="*/ 2746 h 11162"/>
                <a:gd name="T2" fmla="*/ 4977 w 7597"/>
                <a:gd name="T3" fmla="*/ 4399 h 11162"/>
                <a:gd name="T4" fmla="*/ 5531 w 7597"/>
                <a:gd name="T5" fmla="*/ 2832 h 11162"/>
                <a:gd name="T6" fmla="*/ 6111 w 7597"/>
                <a:gd name="T7" fmla="*/ 42 h 11162"/>
                <a:gd name="T8" fmla="*/ 6177 w 7597"/>
                <a:gd name="T9" fmla="*/ 43 h 11162"/>
                <a:gd name="T10" fmla="*/ 5014 w 7597"/>
                <a:gd name="T11" fmla="*/ 4482 h 11162"/>
                <a:gd name="T12" fmla="*/ 5014 w 7597"/>
                <a:gd name="T13" fmla="*/ 4482 h 11162"/>
                <a:gd name="T14" fmla="*/ 7554 w 7597"/>
                <a:gd name="T15" fmla="*/ 3947 h 11162"/>
                <a:gd name="T16" fmla="*/ 7553 w 7597"/>
                <a:gd name="T17" fmla="*/ 4012 h 11162"/>
                <a:gd name="T18" fmla="*/ 5013 w 7597"/>
                <a:gd name="T19" fmla="*/ 4556 h 11162"/>
                <a:gd name="T20" fmla="*/ 4982 w 7597"/>
                <a:gd name="T21" fmla="*/ 4557 h 11162"/>
                <a:gd name="T22" fmla="*/ 4838 w 7597"/>
                <a:gd name="T23" fmla="*/ 4892 h 11162"/>
                <a:gd name="T24" fmla="*/ 3491 w 7597"/>
                <a:gd name="T25" fmla="*/ 7352 h 11162"/>
                <a:gd name="T26" fmla="*/ 6546 w 7597"/>
                <a:gd name="T27" fmla="*/ 7237 h 11162"/>
                <a:gd name="T28" fmla="*/ 6528 w 7597"/>
                <a:gd name="T29" fmla="*/ 7300 h 11162"/>
                <a:gd name="T30" fmla="*/ 3446 w 7597"/>
                <a:gd name="T31" fmla="*/ 7435 h 11162"/>
                <a:gd name="T32" fmla="*/ 3435 w 7597"/>
                <a:gd name="T33" fmla="*/ 7437 h 11162"/>
                <a:gd name="T34" fmla="*/ 2144 w 7597"/>
                <a:gd name="T35" fmla="*/ 9132 h 11162"/>
                <a:gd name="T36" fmla="*/ 1608 w 7597"/>
                <a:gd name="T37" fmla="*/ 9721 h 11162"/>
                <a:gd name="T38" fmla="*/ 1609 w 7597"/>
                <a:gd name="T39" fmla="*/ 9732 h 11162"/>
                <a:gd name="T40" fmla="*/ 4506 w 7597"/>
                <a:gd name="T41" fmla="*/ 9957 h 11162"/>
                <a:gd name="T42" fmla="*/ 4472 w 7597"/>
                <a:gd name="T43" fmla="*/ 10014 h 11162"/>
                <a:gd name="T44" fmla="*/ 1586 w 7597"/>
                <a:gd name="T45" fmla="*/ 9807 h 11162"/>
                <a:gd name="T46" fmla="*/ 1548 w 7597"/>
                <a:gd name="T47" fmla="*/ 9785 h 11162"/>
                <a:gd name="T48" fmla="*/ 79 w 7597"/>
                <a:gd name="T49" fmla="*/ 11135 h 11162"/>
                <a:gd name="T50" fmla="*/ 33 w 7597"/>
                <a:gd name="T51" fmla="*/ 11088 h 11162"/>
                <a:gd name="T52" fmla="*/ 1541 w 7597"/>
                <a:gd name="T53" fmla="*/ 9695 h 11162"/>
                <a:gd name="T54" fmla="*/ 317 w 7597"/>
                <a:gd name="T55" fmla="*/ 7367 h 11162"/>
                <a:gd name="T56" fmla="*/ 351 w 7597"/>
                <a:gd name="T57" fmla="*/ 7311 h 11162"/>
                <a:gd name="T58" fmla="*/ 1602 w 7597"/>
                <a:gd name="T59" fmla="*/ 9631 h 11162"/>
                <a:gd name="T60" fmla="*/ 3398 w 7597"/>
                <a:gd name="T61" fmla="*/ 7373 h 11162"/>
                <a:gd name="T62" fmla="*/ 1818 w 7597"/>
                <a:gd name="T63" fmla="*/ 5026 h 11162"/>
                <a:gd name="T64" fmla="*/ 1852 w 7597"/>
                <a:gd name="T65" fmla="*/ 4969 h 11162"/>
                <a:gd name="T66" fmla="*/ 3449 w 7597"/>
                <a:gd name="T67" fmla="*/ 7295 h 11162"/>
                <a:gd name="T68" fmla="*/ 4942 w 7597"/>
                <a:gd name="T69" fmla="*/ 4483 h 11162"/>
                <a:gd name="T70" fmla="*/ 3193 w 7597"/>
                <a:gd name="T71" fmla="*/ 2810 h 11162"/>
                <a:gd name="T72" fmla="*/ 3211 w 7597"/>
                <a:gd name="T73" fmla="*/ 2746 h 1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97" h="11162">
                  <a:moveTo>
                    <a:pt x="3211" y="2746"/>
                  </a:moveTo>
                  <a:cubicBezTo>
                    <a:pt x="3988" y="3048"/>
                    <a:pt x="4626" y="3645"/>
                    <a:pt x="4977" y="4399"/>
                  </a:cubicBezTo>
                  <a:cubicBezTo>
                    <a:pt x="5187" y="3887"/>
                    <a:pt x="5372" y="3363"/>
                    <a:pt x="5531" y="2832"/>
                  </a:cubicBezTo>
                  <a:cubicBezTo>
                    <a:pt x="5805" y="1921"/>
                    <a:pt x="5999" y="987"/>
                    <a:pt x="6111" y="42"/>
                  </a:cubicBezTo>
                  <a:cubicBezTo>
                    <a:pt x="6116" y="0"/>
                    <a:pt x="6182" y="1"/>
                    <a:pt x="6177" y="43"/>
                  </a:cubicBezTo>
                  <a:cubicBezTo>
                    <a:pt x="5996" y="1568"/>
                    <a:pt x="5601" y="3064"/>
                    <a:pt x="5014" y="4482"/>
                  </a:cubicBezTo>
                  <a:lnTo>
                    <a:pt x="5014" y="4482"/>
                  </a:lnTo>
                  <a:cubicBezTo>
                    <a:pt x="5800" y="4090"/>
                    <a:pt x="6677" y="3905"/>
                    <a:pt x="7554" y="3947"/>
                  </a:cubicBezTo>
                  <a:cubicBezTo>
                    <a:pt x="7597" y="3948"/>
                    <a:pt x="7596" y="4015"/>
                    <a:pt x="7553" y="4012"/>
                  </a:cubicBezTo>
                  <a:cubicBezTo>
                    <a:pt x="6674" y="3971"/>
                    <a:pt x="5797" y="4159"/>
                    <a:pt x="5013" y="4556"/>
                  </a:cubicBezTo>
                  <a:cubicBezTo>
                    <a:pt x="5004" y="4561"/>
                    <a:pt x="4992" y="4561"/>
                    <a:pt x="4982" y="4557"/>
                  </a:cubicBezTo>
                  <a:cubicBezTo>
                    <a:pt x="4935" y="4669"/>
                    <a:pt x="4887" y="4781"/>
                    <a:pt x="4838" y="4892"/>
                  </a:cubicBezTo>
                  <a:cubicBezTo>
                    <a:pt x="4457" y="5747"/>
                    <a:pt x="4006" y="6570"/>
                    <a:pt x="3491" y="7352"/>
                  </a:cubicBezTo>
                  <a:cubicBezTo>
                    <a:pt x="4477" y="7039"/>
                    <a:pt x="5538" y="6999"/>
                    <a:pt x="6546" y="7237"/>
                  </a:cubicBezTo>
                  <a:cubicBezTo>
                    <a:pt x="6588" y="7246"/>
                    <a:pt x="6570" y="7310"/>
                    <a:pt x="6528" y="7300"/>
                  </a:cubicBezTo>
                  <a:cubicBezTo>
                    <a:pt x="5510" y="7060"/>
                    <a:pt x="4439" y="7108"/>
                    <a:pt x="3446" y="7435"/>
                  </a:cubicBezTo>
                  <a:cubicBezTo>
                    <a:pt x="3443" y="7437"/>
                    <a:pt x="3439" y="7437"/>
                    <a:pt x="3435" y="7437"/>
                  </a:cubicBezTo>
                  <a:cubicBezTo>
                    <a:pt x="3040" y="8028"/>
                    <a:pt x="2609" y="8595"/>
                    <a:pt x="2144" y="9132"/>
                  </a:cubicBezTo>
                  <a:cubicBezTo>
                    <a:pt x="1970" y="9333"/>
                    <a:pt x="1792" y="9529"/>
                    <a:pt x="1608" y="9721"/>
                  </a:cubicBezTo>
                  <a:cubicBezTo>
                    <a:pt x="1609" y="9725"/>
                    <a:pt x="1609" y="9728"/>
                    <a:pt x="1609" y="9732"/>
                  </a:cubicBezTo>
                  <a:cubicBezTo>
                    <a:pt x="2566" y="9463"/>
                    <a:pt x="3602" y="9544"/>
                    <a:pt x="4506" y="9957"/>
                  </a:cubicBezTo>
                  <a:cubicBezTo>
                    <a:pt x="4545" y="9975"/>
                    <a:pt x="4511" y="10032"/>
                    <a:pt x="4472" y="10014"/>
                  </a:cubicBezTo>
                  <a:cubicBezTo>
                    <a:pt x="3572" y="9602"/>
                    <a:pt x="2537" y="9530"/>
                    <a:pt x="1586" y="9807"/>
                  </a:cubicBezTo>
                  <a:cubicBezTo>
                    <a:pt x="1568" y="9812"/>
                    <a:pt x="1553" y="9800"/>
                    <a:pt x="1548" y="9785"/>
                  </a:cubicBezTo>
                  <a:cubicBezTo>
                    <a:pt x="1086" y="10264"/>
                    <a:pt x="595" y="10715"/>
                    <a:pt x="79" y="11135"/>
                  </a:cubicBezTo>
                  <a:cubicBezTo>
                    <a:pt x="46" y="11162"/>
                    <a:pt x="0" y="11115"/>
                    <a:pt x="33" y="11088"/>
                  </a:cubicBezTo>
                  <a:cubicBezTo>
                    <a:pt x="564" y="10655"/>
                    <a:pt x="1068" y="10190"/>
                    <a:pt x="1541" y="9695"/>
                  </a:cubicBezTo>
                  <a:cubicBezTo>
                    <a:pt x="1479" y="8791"/>
                    <a:pt x="1029" y="7930"/>
                    <a:pt x="317" y="7367"/>
                  </a:cubicBezTo>
                  <a:cubicBezTo>
                    <a:pt x="283" y="7342"/>
                    <a:pt x="317" y="7285"/>
                    <a:pt x="351" y="7311"/>
                  </a:cubicBezTo>
                  <a:cubicBezTo>
                    <a:pt x="1066" y="7876"/>
                    <a:pt x="1522" y="8725"/>
                    <a:pt x="1602" y="9631"/>
                  </a:cubicBezTo>
                  <a:cubicBezTo>
                    <a:pt x="2264" y="8932"/>
                    <a:pt x="2865" y="8175"/>
                    <a:pt x="3398" y="7373"/>
                  </a:cubicBezTo>
                  <a:cubicBezTo>
                    <a:pt x="3197" y="6421"/>
                    <a:pt x="2626" y="5570"/>
                    <a:pt x="1818" y="5026"/>
                  </a:cubicBezTo>
                  <a:cubicBezTo>
                    <a:pt x="1784" y="5002"/>
                    <a:pt x="1817" y="4945"/>
                    <a:pt x="1852" y="4969"/>
                  </a:cubicBezTo>
                  <a:cubicBezTo>
                    <a:pt x="2657" y="5510"/>
                    <a:pt x="3233" y="6351"/>
                    <a:pt x="3449" y="7295"/>
                  </a:cubicBezTo>
                  <a:cubicBezTo>
                    <a:pt x="4032" y="6406"/>
                    <a:pt x="4533" y="5464"/>
                    <a:pt x="4942" y="4483"/>
                  </a:cubicBezTo>
                  <a:cubicBezTo>
                    <a:pt x="4605" y="3721"/>
                    <a:pt x="3971" y="3112"/>
                    <a:pt x="3193" y="2810"/>
                  </a:cubicBezTo>
                  <a:cubicBezTo>
                    <a:pt x="3154" y="2795"/>
                    <a:pt x="3172" y="2731"/>
                    <a:pt x="3211" y="274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1" name="Freeform 81">
              <a:extLst>
                <a:ext uri="{FF2B5EF4-FFF2-40B4-BE49-F238E27FC236}">
                  <a16:creationId xmlns:a16="http://schemas.microsoft.com/office/drawing/2014/main" id="{D941BD3A-0CEB-433D-9558-49DCF743F463}"/>
                </a:ext>
              </a:extLst>
            </p:cNvPr>
            <p:cNvSpPr>
              <a:spLocks/>
            </p:cNvSpPr>
            <p:nvPr/>
          </p:nvSpPr>
          <p:spPr bwMode="auto">
            <a:xfrm>
              <a:off x="3859213" y="26790650"/>
              <a:ext cx="96838" cy="146050"/>
            </a:xfrm>
            <a:custGeom>
              <a:avLst/>
              <a:gdLst>
                <a:gd name="T0" fmla="*/ 2507 w 2727"/>
                <a:gd name="T1" fmla="*/ 2461 h 4096"/>
                <a:gd name="T2" fmla="*/ 2654 w 2727"/>
                <a:gd name="T3" fmla="*/ 1350 h 4096"/>
                <a:gd name="T4" fmla="*/ 709 w 2727"/>
                <a:gd name="T5" fmla="*/ 549 h 4096"/>
                <a:gd name="T6" fmla="*/ 77 w 2727"/>
                <a:gd name="T7" fmla="*/ 1668 h 4096"/>
                <a:gd name="T8" fmla="*/ 1137 w 2727"/>
                <a:gd name="T9" fmla="*/ 3756 h 4096"/>
                <a:gd name="T10" fmla="*/ 2507 w 2727"/>
                <a:gd name="T11" fmla="*/ 2461 h 4096"/>
              </a:gdLst>
              <a:ahLst/>
              <a:cxnLst>
                <a:cxn ang="0">
                  <a:pos x="T0" y="T1"/>
                </a:cxn>
                <a:cxn ang="0">
                  <a:pos x="T2" y="T3"/>
                </a:cxn>
                <a:cxn ang="0">
                  <a:pos x="T4" y="T5"/>
                </a:cxn>
                <a:cxn ang="0">
                  <a:pos x="T6" y="T7"/>
                </a:cxn>
                <a:cxn ang="0">
                  <a:pos x="T8" y="T9"/>
                </a:cxn>
                <a:cxn ang="0">
                  <a:pos x="T10" y="T11"/>
                </a:cxn>
              </a:cxnLst>
              <a:rect l="0" t="0" r="r" b="b"/>
              <a:pathLst>
                <a:path w="2727" h="4096">
                  <a:moveTo>
                    <a:pt x="2507" y="2461"/>
                  </a:moveTo>
                  <a:cubicBezTo>
                    <a:pt x="2659" y="2113"/>
                    <a:pt x="2727" y="1722"/>
                    <a:pt x="2654" y="1350"/>
                  </a:cubicBezTo>
                  <a:cubicBezTo>
                    <a:pt x="2479" y="455"/>
                    <a:pt x="1467" y="0"/>
                    <a:pt x="709" y="549"/>
                  </a:cubicBezTo>
                  <a:cubicBezTo>
                    <a:pt x="352" y="807"/>
                    <a:pt x="136" y="1231"/>
                    <a:pt x="77" y="1668"/>
                  </a:cubicBezTo>
                  <a:cubicBezTo>
                    <a:pt x="0" y="2229"/>
                    <a:pt x="206" y="4096"/>
                    <a:pt x="1137" y="3756"/>
                  </a:cubicBezTo>
                  <a:cubicBezTo>
                    <a:pt x="1739" y="3536"/>
                    <a:pt x="2252" y="3046"/>
                    <a:pt x="2507" y="246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2" name="Freeform 82">
              <a:extLst>
                <a:ext uri="{FF2B5EF4-FFF2-40B4-BE49-F238E27FC236}">
                  <a16:creationId xmlns:a16="http://schemas.microsoft.com/office/drawing/2014/main" id="{62E7D7F3-973E-42A1-93E0-D45C4E6CA00D}"/>
                </a:ext>
              </a:extLst>
            </p:cNvPr>
            <p:cNvSpPr>
              <a:spLocks/>
            </p:cNvSpPr>
            <p:nvPr/>
          </p:nvSpPr>
          <p:spPr bwMode="auto">
            <a:xfrm>
              <a:off x="3863975" y="26949400"/>
              <a:ext cx="152400" cy="95250"/>
            </a:xfrm>
            <a:custGeom>
              <a:avLst/>
              <a:gdLst>
                <a:gd name="T0" fmla="*/ 2451 w 4259"/>
                <a:gd name="T1" fmla="*/ 2668 h 2682"/>
                <a:gd name="T2" fmla="*/ 3521 w 4259"/>
                <a:gd name="T3" fmla="*/ 2334 h 2682"/>
                <a:gd name="T4" fmla="*/ 3429 w 4259"/>
                <a:gd name="T5" fmla="*/ 232 h 2682"/>
                <a:gd name="T6" fmla="*/ 2149 w 4259"/>
                <a:gd name="T7" fmla="*/ 129 h 2682"/>
                <a:gd name="T8" fmla="*/ 700 w 4259"/>
                <a:gd name="T9" fmla="*/ 1969 h 2682"/>
                <a:gd name="T10" fmla="*/ 2451 w 4259"/>
                <a:gd name="T11" fmla="*/ 2668 h 2682"/>
              </a:gdLst>
              <a:ahLst/>
              <a:cxnLst>
                <a:cxn ang="0">
                  <a:pos x="T0" y="T1"/>
                </a:cxn>
                <a:cxn ang="0">
                  <a:pos x="T2" y="T3"/>
                </a:cxn>
                <a:cxn ang="0">
                  <a:pos x="T4" y="T5"/>
                </a:cxn>
                <a:cxn ang="0">
                  <a:pos x="T6" y="T7"/>
                </a:cxn>
                <a:cxn ang="0">
                  <a:pos x="T8" y="T9"/>
                </a:cxn>
                <a:cxn ang="0">
                  <a:pos x="T10" y="T11"/>
                </a:cxn>
              </a:cxnLst>
              <a:rect l="0" t="0" r="r" b="b"/>
              <a:pathLst>
                <a:path w="4259" h="2682">
                  <a:moveTo>
                    <a:pt x="2451" y="2668"/>
                  </a:moveTo>
                  <a:cubicBezTo>
                    <a:pt x="2830" y="2659"/>
                    <a:pt x="3213" y="2557"/>
                    <a:pt x="3521" y="2334"/>
                  </a:cubicBezTo>
                  <a:cubicBezTo>
                    <a:pt x="4259" y="1798"/>
                    <a:pt x="4246" y="689"/>
                    <a:pt x="3429" y="232"/>
                  </a:cubicBezTo>
                  <a:cubicBezTo>
                    <a:pt x="3045" y="17"/>
                    <a:pt x="2569" y="0"/>
                    <a:pt x="2149" y="129"/>
                  </a:cubicBezTo>
                  <a:cubicBezTo>
                    <a:pt x="1608" y="296"/>
                    <a:pt x="0" y="1268"/>
                    <a:pt x="700" y="1969"/>
                  </a:cubicBezTo>
                  <a:cubicBezTo>
                    <a:pt x="1152" y="2423"/>
                    <a:pt x="1812" y="2682"/>
                    <a:pt x="2451" y="266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3" name="Freeform 83">
              <a:extLst>
                <a:ext uri="{FF2B5EF4-FFF2-40B4-BE49-F238E27FC236}">
                  <a16:creationId xmlns:a16="http://schemas.microsoft.com/office/drawing/2014/main" id="{1436338E-A3BF-4295-A40E-135D1F968379}"/>
                </a:ext>
              </a:extLst>
            </p:cNvPr>
            <p:cNvSpPr>
              <a:spLocks/>
            </p:cNvSpPr>
            <p:nvPr/>
          </p:nvSpPr>
          <p:spPr bwMode="auto">
            <a:xfrm>
              <a:off x="3827463" y="27071638"/>
              <a:ext cx="152400" cy="93663"/>
            </a:xfrm>
            <a:custGeom>
              <a:avLst/>
              <a:gdLst>
                <a:gd name="T0" fmla="*/ 2059 w 4264"/>
                <a:gd name="T1" fmla="*/ 2567 h 2647"/>
                <a:gd name="T2" fmla="*/ 3177 w 4264"/>
                <a:gd name="T3" fmla="*/ 2491 h 2647"/>
                <a:gd name="T4" fmla="*/ 3576 w 4264"/>
                <a:gd name="T5" fmla="*/ 426 h 2647"/>
                <a:gd name="T6" fmla="*/ 2355 w 4264"/>
                <a:gd name="T7" fmla="*/ 28 h 2647"/>
                <a:gd name="T8" fmla="*/ 518 w 4264"/>
                <a:gd name="T9" fmla="*/ 1481 h 2647"/>
                <a:gd name="T10" fmla="*/ 2059 w 4264"/>
                <a:gd name="T11" fmla="*/ 2567 h 2647"/>
              </a:gdLst>
              <a:ahLst/>
              <a:cxnLst>
                <a:cxn ang="0">
                  <a:pos x="T0" y="T1"/>
                </a:cxn>
                <a:cxn ang="0">
                  <a:pos x="T2" y="T3"/>
                </a:cxn>
                <a:cxn ang="0">
                  <a:pos x="T4" y="T5"/>
                </a:cxn>
                <a:cxn ang="0">
                  <a:pos x="T6" y="T7"/>
                </a:cxn>
                <a:cxn ang="0">
                  <a:pos x="T8" y="T9"/>
                </a:cxn>
                <a:cxn ang="0">
                  <a:pos x="T10" y="T11"/>
                </a:cxn>
              </a:cxnLst>
              <a:rect l="0" t="0" r="r" b="b"/>
              <a:pathLst>
                <a:path w="4264" h="2647">
                  <a:moveTo>
                    <a:pt x="2059" y="2567"/>
                  </a:moveTo>
                  <a:cubicBezTo>
                    <a:pt x="2429" y="2647"/>
                    <a:pt x="2826" y="2637"/>
                    <a:pt x="3177" y="2491"/>
                  </a:cubicBezTo>
                  <a:cubicBezTo>
                    <a:pt x="4018" y="2143"/>
                    <a:pt x="4264" y="1061"/>
                    <a:pt x="3576" y="426"/>
                  </a:cubicBezTo>
                  <a:cubicBezTo>
                    <a:pt x="3253" y="128"/>
                    <a:pt x="2795" y="0"/>
                    <a:pt x="2355" y="28"/>
                  </a:cubicBezTo>
                  <a:cubicBezTo>
                    <a:pt x="1790" y="64"/>
                    <a:pt x="0" y="636"/>
                    <a:pt x="518" y="1481"/>
                  </a:cubicBezTo>
                  <a:cubicBezTo>
                    <a:pt x="852" y="2027"/>
                    <a:pt x="1434" y="2433"/>
                    <a:pt x="2059" y="25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4" name="Freeform 84">
              <a:extLst>
                <a:ext uri="{FF2B5EF4-FFF2-40B4-BE49-F238E27FC236}">
                  <a16:creationId xmlns:a16="http://schemas.microsoft.com/office/drawing/2014/main" id="{34F02E26-56A7-493D-9746-91042E96C456}"/>
                </a:ext>
              </a:extLst>
            </p:cNvPr>
            <p:cNvSpPr>
              <a:spLocks/>
            </p:cNvSpPr>
            <p:nvPr/>
          </p:nvSpPr>
          <p:spPr bwMode="auto">
            <a:xfrm>
              <a:off x="3765550" y="27160538"/>
              <a:ext cx="152400" cy="93663"/>
            </a:xfrm>
            <a:custGeom>
              <a:avLst/>
              <a:gdLst>
                <a:gd name="T0" fmla="*/ 2058 w 4264"/>
                <a:gd name="T1" fmla="*/ 2567 h 2647"/>
                <a:gd name="T2" fmla="*/ 3176 w 4264"/>
                <a:gd name="T3" fmla="*/ 2491 h 2647"/>
                <a:gd name="T4" fmla="*/ 3576 w 4264"/>
                <a:gd name="T5" fmla="*/ 426 h 2647"/>
                <a:gd name="T6" fmla="*/ 2355 w 4264"/>
                <a:gd name="T7" fmla="*/ 28 h 2647"/>
                <a:gd name="T8" fmla="*/ 517 w 4264"/>
                <a:gd name="T9" fmla="*/ 1480 h 2647"/>
                <a:gd name="T10" fmla="*/ 2058 w 4264"/>
                <a:gd name="T11" fmla="*/ 2567 h 2647"/>
              </a:gdLst>
              <a:ahLst/>
              <a:cxnLst>
                <a:cxn ang="0">
                  <a:pos x="T0" y="T1"/>
                </a:cxn>
                <a:cxn ang="0">
                  <a:pos x="T2" y="T3"/>
                </a:cxn>
                <a:cxn ang="0">
                  <a:pos x="T4" y="T5"/>
                </a:cxn>
                <a:cxn ang="0">
                  <a:pos x="T6" y="T7"/>
                </a:cxn>
                <a:cxn ang="0">
                  <a:pos x="T8" y="T9"/>
                </a:cxn>
                <a:cxn ang="0">
                  <a:pos x="T10" y="T11"/>
                </a:cxn>
              </a:cxnLst>
              <a:rect l="0" t="0" r="r" b="b"/>
              <a:pathLst>
                <a:path w="4264" h="2647">
                  <a:moveTo>
                    <a:pt x="2058" y="2567"/>
                  </a:moveTo>
                  <a:cubicBezTo>
                    <a:pt x="2429" y="2647"/>
                    <a:pt x="2825" y="2637"/>
                    <a:pt x="3176" y="2491"/>
                  </a:cubicBezTo>
                  <a:cubicBezTo>
                    <a:pt x="4018" y="2142"/>
                    <a:pt x="4264" y="1061"/>
                    <a:pt x="3576" y="426"/>
                  </a:cubicBezTo>
                  <a:cubicBezTo>
                    <a:pt x="3253" y="128"/>
                    <a:pt x="2794" y="0"/>
                    <a:pt x="2355" y="28"/>
                  </a:cubicBezTo>
                  <a:cubicBezTo>
                    <a:pt x="1790" y="64"/>
                    <a:pt x="0" y="635"/>
                    <a:pt x="517" y="1480"/>
                  </a:cubicBezTo>
                  <a:cubicBezTo>
                    <a:pt x="852" y="2027"/>
                    <a:pt x="1433" y="2432"/>
                    <a:pt x="2058" y="25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5" name="Freeform 85">
              <a:extLst>
                <a:ext uri="{FF2B5EF4-FFF2-40B4-BE49-F238E27FC236}">
                  <a16:creationId xmlns:a16="http://schemas.microsoft.com/office/drawing/2014/main" id="{90160397-93CB-476B-BABA-40F324FCA2C4}"/>
                </a:ext>
              </a:extLst>
            </p:cNvPr>
            <p:cNvSpPr>
              <a:spLocks/>
            </p:cNvSpPr>
            <p:nvPr/>
          </p:nvSpPr>
          <p:spPr bwMode="auto">
            <a:xfrm>
              <a:off x="3729038" y="26879550"/>
              <a:ext cx="130175" cy="115888"/>
            </a:xfrm>
            <a:custGeom>
              <a:avLst/>
              <a:gdLst>
                <a:gd name="T0" fmla="*/ 851 w 3635"/>
                <a:gd name="T1" fmla="*/ 2668 h 3299"/>
                <a:gd name="T2" fmla="*/ 233 w 3635"/>
                <a:gd name="T3" fmla="*/ 1733 h 3299"/>
                <a:gd name="T4" fmla="*/ 1633 w 3635"/>
                <a:gd name="T5" fmla="*/ 162 h 3299"/>
                <a:gd name="T6" fmla="*/ 2690 w 3635"/>
                <a:gd name="T7" fmla="*/ 892 h 3299"/>
                <a:gd name="T8" fmla="*/ 2649 w 3635"/>
                <a:gd name="T9" fmla="*/ 3234 h 3299"/>
                <a:gd name="T10" fmla="*/ 851 w 3635"/>
                <a:gd name="T11" fmla="*/ 2668 h 3299"/>
              </a:gdLst>
              <a:ahLst/>
              <a:cxnLst>
                <a:cxn ang="0">
                  <a:pos x="T0" y="T1"/>
                </a:cxn>
                <a:cxn ang="0">
                  <a:pos x="T2" y="T3"/>
                </a:cxn>
                <a:cxn ang="0">
                  <a:pos x="T4" y="T5"/>
                </a:cxn>
                <a:cxn ang="0">
                  <a:pos x="T6" y="T7"/>
                </a:cxn>
                <a:cxn ang="0">
                  <a:pos x="T8" y="T9"/>
                </a:cxn>
                <a:cxn ang="0">
                  <a:pos x="T10" y="T11"/>
                </a:cxn>
              </a:cxnLst>
              <a:rect l="0" t="0" r="r" b="b"/>
              <a:pathLst>
                <a:path w="3635" h="3299">
                  <a:moveTo>
                    <a:pt x="851" y="2668"/>
                  </a:moveTo>
                  <a:cubicBezTo>
                    <a:pt x="563" y="2422"/>
                    <a:pt x="330" y="2100"/>
                    <a:pt x="233" y="1733"/>
                  </a:cubicBezTo>
                  <a:cubicBezTo>
                    <a:pt x="0" y="852"/>
                    <a:pt x="711" y="0"/>
                    <a:pt x="1633" y="162"/>
                  </a:cubicBezTo>
                  <a:cubicBezTo>
                    <a:pt x="2066" y="239"/>
                    <a:pt x="2446" y="526"/>
                    <a:pt x="2690" y="892"/>
                  </a:cubicBezTo>
                  <a:cubicBezTo>
                    <a:pt x="3004" y="1363"/>
                    <a:pt x="3635" y="3133"/>
                    <a:pt x="2649" y="3234"/>
                  </a:cubicBezTo>
                  <a:cubicBezTo>
                    <a:pt x="2012" y="3299"/>
                    <a:pt x="1337" y="3083"/>
                    <a:pt x="851" y="266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6" name="Freeform 86">
              <a:extLst>
                <a:ext uri="{FF2B5EF4-FFF2-40B4-BE49-F238E27FC236}">
                  <a16:creationId xmlns:a16="http://schemas.microsoft.com/office/drawing/2014/main" id="{A559CDC0-9BF8-4A78-A893-701F7EFDF82E}"/>
                </a:ext>
              </a:extLst>
            </p:cNvPr>
            <p:cNvSpPr>
              <a:spLocks/>
            </p:cNvSpPr>
            <p:nvPr/>
          </p:nvSpPr>
          <p:spPr bwMode="auto">
            <a:xfrm>
              <a:off x="3675063" y="26966863"/>
              <a:ext cx="130175" cy="117475"/>
            </a:xfrm>
            <a:custGeom>
              <a:avLst/>
              <a:gdLst>
                <a:gd name="T0" fmla="*/ 851 w 3635"/>
                <a:gd name="T1" fmla="*/ 2668 h 3299"/>
                <a:gd name="T2" fmla="*/ 234 w 3635"/>
                <a:gd name="T3" fmla="*/ 1733 h 3299"/>
                <a:gd name="T4" fmla="*/ 1633 w 3635"/>
                <a:gd name="T5" fmla="*/ 162 h 3299"/>
                <a:gd name="T6" fmla="*/ 2691 w 3635"/>
                <a:gd name="T7" fmla="*/ 892 h 3299"/>
                <a:gd name="T8" fmla="*/ 2650 w 3635"/>
                <a:gd name="T9" fmla="*/ 3234 h 3299"/>
                <a:gd name="T10" fmla="*/ 851 w 3635"/>
                <a:gd name="T11" fmla="*/ 2668 h 3299"/>
              </a:gdLst>
              <a:ahLst/>
              <a:cxnLst>
                <a:cxn ang="0">
                  <a:pos x="T0" y="T1"/>
                </a:cxn>
                <a:cxn ang="0">
                  <a:pos x="T2" y="T3"/>
                </a:cxn>
                <a:cxn ang="0">
                  <a:pos x="T4" y="T5"/>
                </a:cxn>
                <a:cxn ang="0">
                  <a:pos x="T6" y="T7"/>
                </a:cxn>
                <a:cxn ang="0">
                  <a:pos x="T8" y="T9"/>
                </a:cxn>
                <a:cxn ang="0">
                  <a:pos x="T10" y="T11"/>
                </a:cxn>
              </a:cxnLst>
              <a:rect l="0" t="0" r="r" b="b"/>
              <a:pathLst>
                <a:path w="3635" h="3299">
                  <a:moveTo>
                    <a:pt x="851" y="2668"/>
                  </a:moveTo>
                  <a:cubicBezTo>
                    <a:pt x="563" y="2422"/>
                    <a:pt x="331" y="2100"/>
                    <a:pt x="234" y="1733"/>
                  </a:cubicBezTo>
                  <a:cubicBezTo>
                    <a:pt x="0" y="852"/>
                    <a:pt x="712" y="0"/>
                    <a:pt x="1633" y="162"/>
                  </a:cubicBezTo>
                  <a:cubicBezTo>
                    <a:pt x="2067" y="238"/>
                    <a:pt x="2447" y="526"/>
                    <a:pt x="2691" y="892"/>
                  </a:cubicBezTo>
                  <a:cubicBezTo>
                    <a:pt x="3004" y="1363"/>
                    <a:pt x="3635" y="3133"/>
                    <a:pt x="2650" y="3234"/>
                  </a:cubicBezTo>
                  <a:cubicBezTo>
                    <a:pt x="2012" y="3299"/>
                    <a:pt x="1338" y="3083"/>
                    <a:pt x="851" y="266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7" name="Freeform 87">
              <a:extLst>
                <a:ext uri="{FF2B5EF4-FFF2-40B4-BE49-F238E27FC236}">
                  <a16:creationId xmlns:a16="http://schemas.microsoft.com/office/drawing/2014/main" id="{4F22BE17-C68B-4E6B-A115-F90FC881CC28}"/>
                </a:ext>
              </a:extLst>
            </p:cNvPr>
            <p:cNvSpPr>
              <a:spLocks/>
            </p:cNvSpPr>
            <p:nvPr/>
          </p:nvSpPr>
          <p:spPr bwMode="auto">
            <a:xfrm>
              <a:off x="3614738" y="27052588"/>
              <a:ext cx="130175" cy="117475"/>
            </a:xfrm>
            <a:custGeom>
              <a:avLst/>
              <a:gdLst>
                <a:gd name="T0" fmla="*/ 851 w 3635"/>
                <a:gd name="T1" fmla="*/ 2668 h 3300"/>
                <a:gd name="T2" fmla="*/ 234 w 3635"/>
                <a:gd name="T3" fmla="*/ 1733 h 3300"/>
                <a:gd name="T4" fmla="*/ 1633 w 3635"/>
                <a:gd name="T5" fmla="*/ 163 h 3300"/>
                <a:gd name="T6" fmla="*/ 2690 w 3635"/>
                <a:gd name="T7" fmla="*/ 893 h 3300"/>
                <a:gd name="T8" fmla="*/ 2650 w 3635"/>
                <a:gd name="T9" fmla="*/ 3235 h 3300"/>
                <a:gd name="T10" fmla="*/ 851 w 3635"/>
                <a:gd name="T11" fmla="*/ 2668 h 3300"/>
              </a:gdLst>
              <a:ahLst/>
              <a:cxnLst>
                <a:cxn ang="0">
                  <a:pos x="T0" y="T1"/>
                </a:cxn>
                <a:cxn ang="0">
                  <a:pos x="T2" y="T3"/>
                </a:cxn>
                <a:cxn ang="0">
                  <a:pos x="T4" y="T5"/>
                </a:cxn>
                <a:cxn ang="0">
                  <a:pos x="T6" y="T7"/>
                </a:cxn>
                <a:cxn ang="0">
                  <a:pos x="T8" y="T9"/>
                </a:cxn>
                <a:cxn ang="0">
                  <a:pos x="T10" y="T11"/>
                </a:cxn>
              </a:cxnLst>
              <a:rect l="0" t="0" r="r" b="b"/>
              <a:pathLst>
                <a:path w="3635" h="3300">
                  <a:moveTo>
                    <a:pt x="851" y="2668"/>
                  </a:moveTo>
                  <a:cubicBezTo>
                    <a:pt x="563" y="2422"/>
                    <a:pt x="331" y="2100"/>
                    <a:pt x="234" y="1733"/>
                  </a:cubicBezTo>
                  <a:cubicBezTo>
                    <a:pt x="0" y="852"/>
                    <a:pt x="711" y="0"/>
                    <a:pt x="1633" y="163"/>
                  </a:cubicBezTo>
                  <a:cubicBezTo>
                    <a:pt x="2066" y="239"/>
                    <a:pt x="2446" y="526"/>
                    <a:pt x="2690" y="893"/>
                  </a:cubicBezTo>
                  <a:cubicBezTo>
                    <a:pt x="3004" y="1364"/>
                    <a:pt x="3635" y="3134"/>
                    <a:pt x="2650" y="3235"/>
                  </a:cubicBezTo>
                  <a:cubicBezTo>
                    <a:pt x="2012" y="3300"/>
                    <a:pt x="1337" y="3083"/>
                    <a:pt x="851" y="266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8" name="Freeform 88">
              <a:extLst>
                <a:ext uri="{FF2B5EF4-FFF2-40B4-BE49-F238E27FC236}">
                  <a16:creationId xmlns:a16="http://schemas.microsoft.com/office/drawing/2014/main" id="{03B142E8-736F-49EE-90A0-8620B6E91492}"/>
                </a:ext>
              </a:extLst>
            </p:cNvPr>
            <p:cNvSpPr>
              <a:spLocks/>
            </p:cNvSpPr>
            <p:nvPr/>
          </p:nvSpPr>
          <p:spPr bwMode="auto">
            <a:xfrm>
              <a:off x="3473450" y="26647775"/>
              <a:ext cx="79375" cy="171450"/>
            </a:xfrm>
            <a:custGeom>
              <a:avLst/>
              <a:gdLst>
                <a:gd name="T0" fmla="*/ 2176 w 2254"/>
                <a:gd name="T1" fmla="*/ 1312 h 4825"/>
                <a:gd name="T2" fmla="*/ 2174 w 2254"/>
                <a:gd name="T3" fmla="*/ 520 h 4825"/>
                <a:gd name="T4" fmla="*/ 1611 w 2254"/>
                <a:gd name="T5" fmla="*/ 22 h 4825"/>
                <a:gd name="T6" fmla="*/ 796 w 2254"/>
                <a:gd name="T7" fmla="*/ 791 h 4825"/>
                <a:gd name="T8" fmla="*/ 275 w 2254"/>
                <a:gd name="T9" fmla="*/ 2764 h 4825"/>
                <a:gd name="T10" fmla="*/ 319 w 2254"/>
                <a:gd name="T11" fmla="*/ 4744 h 4825"/>
                <a:gd name="T12" fmla="*/ 1492 w 2254"/>
                <a:gd name="T13" fmla="*/ 3256 h 4825"/>
                <a:gd name="T14" fmla="*/ 2176 w 2254"/>
                <a:gd name="T15" fmla="*/ 1312 h 4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54" h="4825">
                  <a:moveTo>
                    <a:pt x="2176" y="1312"/>
                  </a:moveTo>
                  <a:cubicBezTo>
                    <a:pt x="2224" y="1050"/>
                    <a:pt x="2254" y="775"/>
                    <a:pt x="2174" y="520"/>
                  </a:cubicBezTo>
                  <a:cubicBezTo>
                    <a:pt x="2094" y="266"/>
                    <a:pt x="1877" y="38"/>
                    <a:pt x="1611" y="22"/>
                  </a:cubicBezTo>
                  <a:cubicBezTo>
                    <a:pt x="1211" y="0"/>
                    <a:pt x="945" y="420"/>
                    <a:pt x="796" y="791"/>
                  </a:cubicBezTo>
                  <a:cubicBezTo>
                    <a:pt x="544" y="1424"/>
                    <a:pt x="369" y="2088"/>
                    <a:pt x="275" y="2764"/>
                  </a:cubicBezTo>
                  <a:cubicBezTo>
                    <a:pt x="240" y="3020"/>
                    <a:pt x="0" y="4663"/>
                    <a:pt x="319" y="4744"/>
                  </a:cubicBezTo>
                  <a:cubicBezTo>
                    <a:pt x="637" y="4825"/>
                    <a:pt x="1357" y="3505"/>
                    <a:pt x="1492" y="3256"/>
                  </a:cubicBezTo>
                  <a:cubicBezTo>
                    <a:pt x="1820" y="2649"/>
                    <a:pt x="2053" y="1991"/>
                    <a:pt x="2176" y="131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9" name="Freeform 89">
              <a:extLst>
                <a:ext uri="{FF2B5EF4-FFF2-40B4-BE49-F238E27FC236}">
                  <a16:creationId xmlns:a16="http://schemas.microsoft.com/office/drawing/2014/main" id="{3EF47560-28D3-422D-B390-BD184B53FC4C}"/>
                </a:ext>
              </a:extLst>
            </p:cNvPr>
            <p:cNvSpPr>
              <a:spLocks/>
            </p:cNvSpPr>
            <p:nvPr/>
          </p:nvSpPr>
          <p:spPr bwMode="auto">
            <a:xfrm>
              <a:off x="3306763" y="26779538"/>
              <a:ext cx="142875" cy="123825"/>
            </a:xfrm>
            <a:custGeom>
              <a:avLst/>
              <a:gdLst>
                <a:gd name="T0" fmla="*/ 494 w 4005"/>
                <a:gd name="T1" fmla="*/ 1553 h 3506"/>
                <a:gd name="T2" fmla="*/ 73 w 4005"/>
                <a:gd name="T3" fmla="*/ 926 h 3506"/>
                <a:gd name="T4" fmla="*/ 252 w 4005"/>
                <a:gd name="T5" fmla="*/ 232 h 3506"/>
                <a:gd name="T6" fmla="*/ 1307 w 4005"/>
                <a:gd name="T7" fmla="*/ 404 h 3506"/>
                <a:gd name="T8" fmla="*/ 2772 w 4005"/>
                <a:gd name="T9" fmla="*/ 1684 h 3506"/>
                <a:gd name="T10" fmla="*/ 3797 w 4005"/>
                <a:gd name="T11" fmla="*/ 3273 h 3506"/>
                <a:gd name="T12" fmla="*/ 2074 w 4005"/>
                <a:gd name="T13" fmla="*/ 2723 h 3506"/>
                <a:gd name="T14" fmla="*/ 494 w 4005"/>
                <a:gd name="T15" fmla="*/ 1553 h 3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05" h="3506">
                  <a:moveTo>
                    <a:pt x="494" y="1553"/>
                  </a:moveTo>
                  <a:cubicBezTo>
                    <a:pt x="317" y="1371"/>
                    <a:pt x="145" y="1170"/>
                    <a:pt x="73" y="926"/>
                  </a:cubicBezTo>
                  <a:cubicBezTo>
                    <a:pt x="0" y="683"/>
                    <a:pt x="50" y="386"/>
                    <a:pt x="252" y="232"/>
                  </a:cubicBezTo>
                  <a:cubicBezTo>
                    <a:pt x="555" y="0"/>
                    <a:pt x="991" y="189"/>
                    <a:pt x="1307" y="404"/>
                  </a:cubicBezTo>
                  <a:cubicBezTo>
                    <a:pt x="1845" y="769"/>
                    <a:pt x="2337" y="1201"/>
                    <a:pt x="2772" y="1684"/>
                  </a:cubicBezTo>
                  <a:cubicBezTo>
                    <a:pt x="2937" y="1867"/>
                    <a:pt x="4005" y="3038"/>
                    <a:pt x="3797" y="3273"/>
                  </a:cubicBezTo>
                  <a:cubicBezTo>
                    <a:pt x="3589" y="3506"/>
                    <a:pt x="2313" y="2848"/>
                    <a:pt x="2074" y="2723"/>
                  </a:cubicBezTo>
                  <a:cubicBezTo>
                    <a:pt x="1491" y="2419"/>
                    <a:pt x="954" y="2024"/>
                    <a:pt x="494" y="155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0" name="Freeform 90">
              <a:extLst>
                <a:ext uri="{FF2B5EF4-FFF2-40B4-BE49-F238E27FC236}">
                  <a16:creationId xmlns:a16="http://schemas.microsoft.com/office/drawing/2014/main" id="{2CA0D9A0-DAFC-434B-9241-A8893EC4269F}"/>
                </a:ext>
              </a:extLst>
            </p:cNvPr>
            <p:cNvSpPr>
              <a:spLocks/>
            </p:cNvSpPr>
            <p:nvPr/>
          </p:nvSpPr>
          <p:spPr bwMode="auto">
            <a:xfrm>
              <a:off x="3321050" y="26900188"/>
              <a:ext cx="139700" cy="125413"/>
            </a:xfrm>
            <a:custGeom>
              <a:avLst/>
              <a:gdLst>
                <a:gd name="T0" fmla="*/ 469 w 3904"/>
                <a:gd name="T1" fmla="*/ 1533 h 3529"/>
                <a:gd name="T2" fmla="*/ 67 w 3904"/>
                <a:gd name="T3" fmla="*/ 905 h 3529"/>
                <a:gd name="T4" fmla="*/ 259 w 3904"/>
                <a:gd name="T5" fmla="*/ 223 h 3529"/>
                <a:gd name="T6" fmla="*/ 1296 w 3904"/>
                <a:gd name="T7" fmla="*/ 415 h 3529"/>
                <a:gd name="T8" fmla="*/ 2716 w 3904"/>
                <a:gd name="T9" fmla="*/ 1711 h 3529"/>
                <a:gd name="T10" fmla="*/ 3694 w 3904"/>
                <a:gd name="T11" fmla="*/ 3302 h 3529"/>
                <a:gd name="T12" fmla="*/ 2004 w 3904"/>
                <a:gd name="T13" fmla="*/ 2722 h 3529"/>
                <a:gd name="T14" fmla="*/ 469 w 3904"/>
                <a:gd name="T15" fmla="*/ 1533 h 35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04" h="3529">
                  <a:moveTo>
                    <a:pt x="469" y="1533"/>
                  </a:moveTo>
                  <a:cubicBezTo>
                    <a:pt x="298" y="1349"/>
                    <a:pt x="133" y="1147"/>
                    <a:pt x="67" y="905"/>
                  </a:cubicBezTo>
                  <a:cubicBezTo>
                    <a:pt x="0" y="662"/>
                    <a:pt x="56" y="371"/>
                    <a:pt x="259" y="223"/>
                  </a:cubicBezTo>
                  <a:cubicBezTo>
                    <a:pt x="563" y="0"/>
                    <a:pt x="989" y="197"/>
                    <a:pt x="1296" y="415"/>
                  </a:cubicBezTo>
                  <a:cubicBezTo>
                    <a:pt x="1820" y="788"/>
                    <a:pt x="2297" y="1225"/>
                    <a:pt x="2716" y="1711"/>
                  </a:cubicBezTo>
                  <a:cubicBezTo>
                    <a:pt x="2875" y="1896"/>
                    <a:pt x="3904" y="3075"/>
                    <a:pt x="3694" y="3302"/>
                  </a:cubicBezTo>
                  <a:cubicBezTo>
                    <a:pt x="3483" y="3529"/>
                    <a:pt x="2238" y="2851"/>
                    <a:pt x="2004" y="2722"/>
                  </a:cubicBezTo>
                  <a:cubicBezTo>
                    <a:pt x="1435" y="2410"/>
                    <a:pt x="914" y="2008"/>
                    <a:pt x="469" y="153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1" name="Freeform 91">
              <a:extLst>
                <a:ext uri="{FF2B5EF4-FFF2-40B4-BE49-F238E27FC236}">
                  <a16:creationId xmlns:a16="http://schemas.microsoft.com/office/drawing/2014/main" id="{4F7D9160-7E31-4410-8703-39B1FF4A4BAA}"/>
                </a:ext>
              </a:extLst>
            </p:cNvPr>
            <p:cNvSpPr>
              <a:spLocks/>
            </p:cNvSpPr>
            <p:nvPr/>
          </p:nvSpPr>
          <p:spPr bwMode="auto">
            <a:xfrm>
              <a:off x="3314700" y="27006550"/>
              <a:ext cx="147638" cy="133350"/>
            </a:xfrm>
            <a:custGeom>
              <a:avLst/>
              <a:gdLst>
                <a:gd name="T0" fmla="*/ 497 w 4138"/>
                <a:gd name="T1" fmla="*/ 1625 h 3750"/>
                <a:gd name="T2" fmla="*/ 70 w 4138"/>
                <a:gd name="T3" fmla="*/ 958 h 3750"/>
                <a:gd name="T4" fmla="*/ 276 w 4138"/>
                <a:gd name="T5" fmla="*/ 235 h 3750"/>
                <a:gd name="T6" fmla="*/ 1376 w 4138"/>
                <a:gd name="T7" fmla="*/ 442 h 3750"/>
                <a:gd name="T8" fmla="*/ 2880 w 4138"/>
                <a:gd name="T9" fmla="*/ 1819 h 3750"/>
                <a:gd name="T10" fmla="*/ 3914 w 4138"/>
                <a:gd name="T11" fmla="*/ 3509 h 3750"/>
                <a:gd name="T12" fmla="*/ 2123 w 4138"/>
                <a:gd name="T13" fmla="*/ 2891 h 3750"/>
                <a:gd name="T14" fmla="*/ 497 w 4138"/>
                <a:gd name="T15" fmla="*/ 1625 h 37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38" h="3750">
                  <a:moveTo>
                    <a:pt x="497" y="1625"/>
                  </a:moveTo>
                  <a:cubicBezTo>
                    <a:pt x="315" y="1430"/>
                    <a:pt x="140" y="1215"/>
                    <a:pt x="70" y="958"/>
                  </a:cubicBezTo>
                  <a:cubicBezTo>
                    <a:pt x="0" y="701"/>
                    <a:pt x="60" y="392"/>
                    <a:pt x="276" y="235"/>
                  </a:cubicBezTo>
                  <a:cubicBezTo>
                    <a:pt x="599" y="0"/>
                    <a:pt x="1051" y="209"/>
                    <a:pt x="1376" y="442"/>
                  </a:cubicBezTo>
                  <a:cubicBezTo>
                    <a:pt x="1931" y="838"/>
                    <a:pt x="2436" y="1302"/>
                    <a:pt x="2880" y="1819"/>
                  </a:cubicBezTo>
                  <a:cubicBezTo>
                    <a:pt x="3049" y="2016"/>
                    <a:pt x="4138" y="3269"/>
                    <a:pt x="3914" y="3509"/>
                  </a:cubicBezTo>
                  <a:cubicBezTo>
                    <a:pt x="3691" y="3750"/>
                    <a:pt x="2370" y="3028"/>
                    <a:pt x="2123" y="2891"/>
                  </a:cubicBezTo>
                  <a:cubicBezTo>
                    <a:pt x="1519" y="2557"/>
                    <a:pt x="967" y="2130"/>
                    <a:pt x="497" y="162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2" name="Freeform 92">
              <a:extLst>
                <a:ext uri="{FF2B5EF4-FFF2-40B4-BE49-F238E27FC236}">
                  <a16:creationId xmlns:a16="http://schemas.microsoft.com/office/drawing/2014/main" id="{54CE6A1D-7F5A-4BF4-95D5-60C77392AA50}"/>
                </a:ext>
              </a:extLst>
            </p:cNvPr>
            <p:cNvSpPr>
              <a:spLocks/>
            </p:cNvSpPr>
            <p:nvPr/>
          </p:nvSpPr>
          <p:spPr bwMode="auto">
            <a:xfrm>
              <a:off x="3489325" y="27038300"/>
              <a:ext cx="146050" cy="136525"/>
            </a:xfrm>
            <a:custGeom>
              <a:avLst/>
              <a:gdLst>
                <a:gd name="T0" fmla="*/ 3604 w 4079"/>
                <a:gd name="T1" fmla="*/ 1623 h 3819"/>
                <a:gd name="T2" fmla="*/ 4015 w 4079"/>
                <a:gd name="T3" fmla="*/ 946 h 3819"/>
                <a:gd name="T4" fmla="*/ 3793 w 4079"/>
                <a:gd name="T5" fmla="*/ 228 h 3819"/>
                <a:gd name="T6" fmla="*/ 2697 w 4079"/>
                <a:gd name="T7" fmla="*/ 459 h 3819"/>
                <a:gd name="T8" fmla="*/ 1225 w 4079"/>
                <a:gd name="T9" fmla="*/ 1871 h 3819"/>
                <a:gd name="T10" fmla="*/ 230 w 4079"/>
                <a:gd name="T11" fmla="*/ 3584 h 3819"/>
                <a:gd name="T12" fmla="*/ 2007 w 4079"/>
                <a:gd name="T13" fmla="*/ 2925 h 3819"/>
                <a:gd name="T14" fmla="*/ 3604 w 4079"/>
                <a:gd name="T15" fmla="*/ 1623 h 3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9" h="3819">
                  <a:moveTo>
                    <a:pt x="3604" y="1623"/>
                  </a:moveTo>
                  <a:cubicBezTo>
                    <a:pt x="3781" y="1424"/>
                    <a:pt x="3950" y="1205"/>
                    <a:pt x="4015" y="946"/>
                  </a:cubicBezTo>
                  <a:cubicBezTo>
                    <a:pt x="4079" y="687"/>
                    <a:pt x="4012" y="379"/>
                    <a:pt x="3793" y="228"/>
                  </a:cubicBezTo>
                  <a:cubicBezTo>
                    <a:pt x="3464" y="0"/>
                    <a:pt x="3017" y="220"/>
                    <a:pt x="2697" y="459"/>
                  </a:cubicBezTo>
                  <a:cubicBezTo>
                    <a:pt x="2152" y="868"/>
                    <a:pt x="1657" y="1344"/>
                    <a:pt x="1225" y="1871"/>
                  </a:cubicBezTo>
                  <a:cubicBezTo>
                    <a:pt x="1061" y="2071"/>
                    <a:pt x="0" y="3349"/>
                    <a:pt x="230" y="3584"/>
                  </a:cubicBezTo>
                  <a:cubicBezTo>
                    <a:pt x="459" y="3819"/>
                    <a:pt x="1762" y="3068"/>
                    <a:pt x="2007" y="2925"/>
                  </a:cubicBezTo>
                  <a:cubicBezTo>
                    <a:pt x="2603" y="2578"/>
                    <a:pt x="3145" y="2138"/>
                    <a:pt x="3604" y="162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3" name="Freeform 93">
              <a:extLst>
                <a:ext uri="{FF2B5EF4-FFF2-40B4-BE49-F238E27FC236}">
                  <a16:creationId xmlns:a16="http://schemas.microsoft.com/office/drawing/2014/main" id="{3C9B72E3-D16F-4E2D-B032-270A3E137C7C}"/>
                </a:ext>
              </a:extLst>
            </p:cNvPr>
            <p:cNvSpPr>
              <a:spLocks/>
            </p:cNvSpPr>
            <p:nvPr/>
          </p:nvSpPr>
          <p:spPr bwMode="auto">
            <a:xfrm>
              <a:off x="3502025" y="26898600"/>
              <a:ext cx="136525" cy="149225"/>
            </a:xfrm>
            <a:custGeom>
              <a:avLst/>
              <a:gdLst>
                <a:gd name="T0" fmla="*/ 3438 w 3812"/>
                <a:gd name="T1" fmla="*/ 1621 h 4192"/>
                <a:gd name="T2" fmla="*/ 3776 w 3812"/>
                <a:gd name="T3" fmla="*/ 892 h 4192"/>
                <a:gd name="T4" fmla="*/ 3472 w 3812"/>
                <a:gd name="T5" fmla="*/ 192 h 4192"/>
                <a:gd name="T6" fmla="*/ 2393 w 3812"/>
                <a:gd name="T7" fmla="*/ 550 h 4192"/>
                <a:gd name="T8" fmla="*/ 1068 w 3812"/>
                <a:gd name="T9" fmla="*/ 2140 h 4192"/>
                <a:gd name="T10" fmla="*/ 258 w 3812"/>
                <a:gd name="T11" fmla="*/ 3981 h 4192"/>
                <a:gd name="T12" fmla="*/ 1975 w 3812"/>
                <a:gd name="T13" fmla="*/ 3115 h 4192"/>
                <a:gd name="T14" fmla="*/ 3438 w 3812"/>
                <a:gd name="T15" fmla="*/ 1621 h 4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12" h="4192">
                  <a:moveTo>
                    <a:pt x="3438" y="1621"/>
                  </a:moveTo>
                  <a:cubicBezTo>
                    <a:pt x="3595" y="1400"/>
                    <a:pt x="3741" y="1160"/>
                    <a:pt x="3776" y="892"/>
                  </a:cubicBezTo>
                  <a:cubicBezTo>
                    <a:pt x="3812" y="623"/>
                    <a:pt x="3710" y="320"/>
                    <a:pt x="3472" y="192"/>
                  </a:cubicBezTo>
                  <a:cubicBezTo>
                    <a:pt x="3114" y="0"/>
                    <a:pt x="2688" y="271"/>
                    <a:pt x="2393" y="550"/>
                  </a:cubicBezTo>
                  <a:cubicBezTo>
                    <a:pt x="1889" y="1024"/>
                    <a:pt x="1444" y="1560"/>
                    <a:pt x="1068" y="2140"/>
                  </a:cubicBezTo>
                  <a:cubicBezTo>
                    <a:pt x="925" y="2361"/>
                    <a:pt x="0" y="3769"/>
                    <a:pt x="258" y="3981"/>
                  </a:cubicBezTo>
                  <a:cubicBezTo>
                    <a:pt x="516" y="4192"/>
                    <a:pt x="1745" y="3286"/>
                    <a:pt x="1975" y="3115"/>
                  </a:cubicBezTo>
                  <a:cubicBezTo>
                    <a:pt x="2537" y="2697"/>
                    <a:pt x="3034" y="2192"/>
                    <a:pt x="3438" y="162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4" name="Freeform 94">
              <a:extLst>
                <a:ext uri="{FF2B5EF4-FFF2-40B4-BE49-F238E27FC236}">
                  <a16:creationId xmlns:a16="http://schemas.microsoft.com/office/drawing/2014/main" id="{57E0FBB8-2D86-41D4-84DA-73D4F43DB7E8}"/>
                </a:ext>
              </a:extLst>
            </p:cNvPr>
            <p:cNvSpPr>
              <a:spLocks/>
            </p:cNvSpPr>
            <p:nvPr/>
          </p:nvSpPr>
          <p:spPr bwMode="auto">
            <a:xfrm>
              <a:off x="3381375" y="26612850"/>
              <a:ext cx="84138" cy="179388"/>
            </a:xfrm>
            <a:custGeom>
              <a:avLst/>
              <a:gdLst>
                <a:gd name="T0" fmla="*/ 80 w 2351"/>
                <a:gd name="T1" fmla="*/ 1375 h 5076"/>
                <a:gd name="T2" fmla="*/ 86 w 2351"/>
                <a:gd name="T3" fmla="*/ 542 h 5076"/>
                <a:gd name="T4" fmla="*/ 681 w 2351"/>
                <a:gd name="T5" fmla="*/ 22 h 5076"/>
                <a:gd name="T6" fmla="*/ 1533 w 2351"/>
                <a:gd name="T7" fmla="*/ 834 h 5076"/>
                <a:gd name="T8" fmla="*/ 2071 w 2351"/>
                <a:gd name="T9" fmla="*/ 2910 h 5076"/>
                <a:gd name="T10" fmla="*/ 2016 w 2351"/>
                <a:gd name="T11" fmla="*/ 4993 h 5076"/>
                <a:gd name="T12" fmla="*/ 790 w 2351"/>
                <a:gd name="T13" fmla="*/ 3422 h 5076"/>
                <a:gd name="T14" fmla="*/ 80 w 2351"/>
                <a:gd name="T15" fmla="*/ 1375 h 50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1" h="5076">
                  <a:moveTo>
                    <a:pt x="80" y="1375"/>
                  </a:moveTo>
                  <a:cubicBezTo>
                    <a:pt x="31" y="1099"/>
                    <a:pt x="0" y="809"/>
                    <a:pt x="86" y="542"/>
                  </a:cubicBezTo>
                  <a:cubicBezTo>
                    <a:pt x="171" y="275"/>
                    <a:pt x="401" y="36"/>
                    <a:pt x="681" y="22"/>
                  </a:cubicBezTo>
                  <a:cubicBezTo>
                    <a:pt x="1101" y="0"/>
                    <a:pt x="1379" y="442"/>
                    <a:pt x="1533" y="834"/>
                  </a:cubicBezTo>
                  <a:cubicBezTo>
                    <a:pt x="1796" y="1501"/>
                    <a:pt x="1976" y="2200"/>
                    <a:pt x="2071" y="2910"/>
                  </a:cubicBezTo>
                  <a:cubicBezTo>
                    <a:pt x="2107" y="3180"/>
                    <a:pt x="2351" y="4909"/>
                    <a:pt x="2016" y="4993"/>
                  </a:cubicBezTo>
                  <a:cubicBezTo>
                    <a:pt x="1681" y="5076"/>
                    <a:pt x="930" y="3684"/>
                    <a:pt x="790" y="3422"/>
                  </a:cubicBezTo>
                  <a:cubicBezTo>
                    <a:pt x="448" y="2782"/>
                    <a:pt x="206" y="2089"/>
                    <a:pt x="80" y="137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5" name="Freeform 95">
              <a:extLst>
                <a:ext uri="{FF2B5EF4-FFF2-40B4-BE49-F238E27FC236}">
                  <a16:creationId xmlns:a16="http://schemas.microsoft.com/office/drawing/2014/main" id="{3B9A147C-D061-4285-B582-4111CC3E42FC}"/>
                </a:ext>
              </a:extLst>
            </p:cNvPr>
            <p:cNvSpPr>
              <a:spLocks/>
            </p:cNvSpPr>
            <p:nvPr/>
          </p:nvSpPr>
          <p:spPr bwMode="auto">
            <a:xfrm>
              <a:off x="3506788" y="26792238"/>
              <a:ext cx="95250" cy="149225"/>
            </a:xfrm>
            <a:custGeom>
              <a:avLst/>
              <a:gdLst>
                <a:gd name="T0" fmla="*/ 1721 w 2653"/>
                <a:gd name="T1" fmla="*/ 2803 h 4170"/>
                <a:gd name="T2" fmla="*/ 2612 w 2653"/>
                <a:gd name="T3" fmla="*/ 1027 h 4170"/>
                <a:gd name="T4" fmla="*/ 2597 w 2653"/>
                <a:gd name="T5" fmla="*/ 462 h 4170"/>
                <a:gd name="T6" fmla="*/ 2230 w 2653"/>
                <a:gd name="T7" fmla="*/ 56 h 4170"/>
                <a:gd name="T8" fmla="*/ 1714 w 2653"/>
                <a:gd name="T9" fmla="*/ 147 h 4170"/>
                <a:gd name="T10" fmla="*/ 1336 w 2653"/>
                <a:gd name="T11" fmla="*/ 530 h 4170"/>
                <a:gd name="T12" fmla="*/ 282 w 2653"/>
                <a:gd name="T13" fmla="*/ 2632 h 4170"/>
                <a:gd name="T14" fmla="*/ 73 w 2653"/>
                <a:gd name="T15" fmla="*/ 3792 h 4170"/>
                <a:gd name="T16" fmla="*/ 120 w 2653"/>
                <a:gd name="T17" fmla="*/ 4162 h 4170"/>
                <a:gd name="T18" fmla="*/ 507 w 2653"/>
                <a:gd name="T19" fmla="*/ 3873 h 4170"/>
                <a:gd name="T20" fmla="*/ 1721 w 2653"/>
                <a:gd name="T21" fmla="*/ 2803 h 4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3" h="4170">
                  <a:moveTo>
                    <a:pt x="1721" y="2803"/>
                  </a:moveTo>
                  <a:cubicBezTo>
                    <a:pt x="2163" y="2298"/>
                    <a:pt x="2506" y="1690"/>
                    <a:pt x="2612" y="1027"/>
                  </a:cubicBezTo>
                  <a:cubicBezTo>
                    <a:pt x="2642" y="839"/>
                    <a:pt x="2653" y="644"/>
                    <a:pt x="2597" y="462"/>
                  </a:cubicBezTo>
                  <a:cubicBezTo>
                    <a:pt x="2542" y="281"/>
                    <a:pt x="2410" y="114"/>
                    <a:pt x="2230" y="56"/>
                  </a:cubicBezTo>
                  <a:cubicBezTo>
                    <a:pt x="2058" y="0"/>
                    <a:pt x="1866" y="49"/>
                    <a:pt x="1714" y="147"/>
                  </a:cubicBezTo>
                  <a:cubicBezTo>
                    <a:pt x="1562" y="244"/>
                    <a:pt x="1444" y="386"/>
                    <a:pt x="1336" y="530"/>
                  </a:cubicBezTo>
                  <a:cubicBezTo>
                    <a:pt x="859" y="1158"/>
                    <a:pt x="498" y="1874"/>
                    <a:pt x="282" y="2632"/>
                  </a:cubicBezTo>
                  <a:cubicBezTo>
                    <a:pt x="175" y="3011"/>
                    <a:pt x="104" y="3400"/>
                    <a:pt x="73" y="3792"/>
                  </a:cubicBezTo>
                  <a:cubicBezTo>
                    <a:pt x="65" y="3895"/>
                    <a:pt x="0" y="4150"/>
                    <a:pt x="120" y="4162"/>
                  </a:cubicBezTo>
                  <a:cubicBezTo>
                    <a:pt x="198" y="4170"/>
                    <a:pt x="446" y="3918"/>
                    <a:pt x="507" y="3873"/>
                  </a:cubicBezTo>
                  <a:cubicBezTo>
                    <a:pt x="944" y="3556"/>
                    <a:pt x="1364" y="3211"/>
                    <a:pt x="1721" y="280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6" name="Freeform 96">
              <a:extLst>
                <a:ext uri="{FF2B5EF4-FFF2-40B4-BE49-F238E27FC236}">
                  <a16:creationId xmlns:a16="http://schemas.microsoft.com/office/drawing/2014/main" id="{FA5B8A21-C3EB-4C0C-8F84-84090BA3B059}"/>
                </a:ext>
              </a:extLst>
            </p:cNvPr>
            <p:cNvSpPr>
              <a:spLocks/>
            </p:cNvSpPr>
            <p:nvPr/>
          </p:nvSpPr>
          <p:spPr bwMode="auto">
            <a:xfrm>
              <a:off x="3321050" y="26687463"/>
              <a:ext cx="260350" cy="566738"/>
            </a:xfrm>
            <a:custGeom>
              <a:avLst/>
              <a:gdLst>
                <a:gd name="T0" fmla="*/ 3 w 7331"/>
                <a:gd name="T1" fmla="*/ 3539 h 15982"/>
                <a:gd name="T2" fmla="*/ 60 w 7331"/>
                <a:gd name="T3" fmla="*/ 3434 h 15982"/>
                <a:gd name="T4" fmla="*/ 2223 w 7331"/>
                <a:gd name="T5" fmla="*/ 4729 h 15982"/>
                <a:gd name="T6" fmla="*/ 4296 w 7331"/>
                <a:gd name="T7" fmla="*/ 6672 h 15982"/>
                <a:gd name="T8" fmla="*/ 3795 w 7331"/>
                <a:gd name="T9" fmla="*/ 3566 h 15982"/>
                <a:gd name="T10" fmla="*/ 2877 w 7331"/>
                <a:gd name="T11" fmla="*/ 164 h 15982"/>
                <a:gd name="T12" fmla="*/ 3023 w 7331"/>
                <a:gd name="T13" fmla="*/ 98 h 15982"/>
                <a:gd name="T14" fmla="*/ 4127 w 7331"/>
                <a:gd name="T15" fmla="*/ 4428 h 15982"/>
                <a:gd name="T16" fmla="*/ 5256 w 7331"/>
                <a:gd name="T17" fmla="*/ 1072 h 15982"/>
                <a:gd name="T18" fmla="*/ 5406 w 7331"/>
                <a:gd name="T19" fmla="*/ 1128 h 15982"/>
                <a:gd name="T20" fmla="*/ 4202 w 7331"/>
                <a:gd name="T21" fmla="*/ 4709 h 15982"/>
                <a:gd name="T22" fmla="*/ 4182 w 7331"/>
                <a:gd name="T23" fmla="*/ 4740 h 15982"/>
                <a:gd name="T24" fmla="*/ 4399 w 7331"/>
                <a:gd name="T25" fmla="*/ 6184 h 15982"/>
                <a:gd name="T26" fmla="*/ 4611 w 7331"/>
                <a:gd name="T27" fmla="*/ 8202 h 15982"/>
                <a:gd name="T28" fmla="*/ 7157 w 7331"/>
                <a:gd name="T29" fmla="*/ 4262 h 15982"/>
                <a:gd name="T30" fmla="*/ 7266 w 7331"/>
                <a:gd name="T31" fmla="*/ 4380 h 15982"/>
                <a:gd name="T32" fmla="*/ 4624 w 7331"/>
                <a:gd name="T33" fmla="*/ 8550 h 15982"/>
                <a:gd name="T34" fmla="*/ 4626 w 7331"/>
                <a:gd name="T35" fmla="*/ 10337 h 15982"/>
                <a:gd name="T36" fmla="*/ 5864 w 7331"/>
                <a:gd name="T37" fmla="*/ 9198 h 15982"/>
                <a:gd name="T38" fmla="*/ 7107 w 7331"/>
                <a:gd name="T39" fmla="*/ 7841 h 15982"/>
                <a:gd name="T40" fmla="*/ 7254 w 7331"/>
                <a:gd name="T41" fmla="*/ 7912 h 15982"/>
                <a:gd name="T42" fmla="*/ 5988 w 7331"/>
                <a:gd name="T43" fmla="*/ 9341 h 15982"/>
                <a:gd name="T44" fmla="*/ 4632 w 7331"/>
                <a:gd name="T45" fmla="*/ 10553 h 15982"/>
                <a:gd name="T46" fmla="*/ 4602 w 7331"/>
                <a:gd name="T47" fmla="*/ 11600 h 15982"/>
                <a:gd name="T48" fmla="*/ 4539 w 7331"/>
                <a:gd name="T49" fmla="*/ 12325 h 15982"/>
                <a:gd name="T50" fmla="*/ 4168 w 7331"/>
                <a:gd name="T51" fmla="*/ 15912 h 15982"/>
                <a:gd name="T52" fmla="*/ 4015 w 7331"/>
                <a:gd name="T53" fmla="*/ 15945 h 15982"/>
                <a:gd name="T54" fmla="*/ 4009 w 7331"/>
                <a:gd name="T55" fmla="*/ 15896 h 15982"/>
                <a:gd name="T56" fmla="*/ 4445 w 7331"/>
                <a:gd name="T57" fmla="*/ 10618 h 15982"/>
                <a:gd name="T58" fmla="*/ 4425 w 7331"/>
                <a:gd name="T59" fmla="*/ 10594 h 15982"/>
                <a:gd name="T60" fmla="*/ 561 w 7331"/>
                <a:gd name="T61" fmla="*/ 6779 h 15982"/>
                <a:gd name="T62" fmla="*/ 652 w 7331"/>
                <a:gd name="T63" fmla="*/ 6647 h 15982"/>
                <a:gd name="T64" fmla="*/ 4461 w 7331"/>
                <a:gd name="T65" fmla="*/ 10345 h 15982"/>
                <a:gd name="T66" fmla="*/ 4461 w 7331"/>
                <a:gd name="T67" fmla="*/ 9670 h 15982"/>
                <a:gd name="T68" fmla="*/ 4327 w 7331"/>
                <a:gd name="T69" fmla="*/ 6963 h 15982"/>
                <a:gd name="T70" fmla="*/ 1946 w 7331"/>
                <a:gd name="T71" fmla="*/ 4776 h 15982"/>
                <a:gd name="T72" fmla="*/ 382 w 7331"/>
                <a:gd name="T73" fmla="*/ 3763 h 15982"/>
                <a:gd name="T74" fmla="*/ 3 w 7331"/>
                <a:gd name="T75" fmla="*/ 3539 h 15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31" h="15982">
                  <a:moveTo>
                    <a:pt x="3" y="3539"/>
                  </a:moveTo>
                  <a:cubicBezTo>
                    <a:pt x="0" y="3485"/>
                    <a:pt x="51" y="3441"/>
                    <a:pt x="60" y="3434"/>
                  </a:cubicBezTo>
                  <a:cubicBezTo>
                    <a:pt x="222" y="3296"/>
                    <a:pt x="996" y="3716"/>
                    <a:pt x="2223" y="4729"/>
                  </a:cubicBezTo>
                  <a:cubicBezTo>
                    <a:pt x="2774" y="5185"/>
                    <a:pt x="3498" y="5827"/>
                    <a:pt x="4296" y="6672"/>
                  </a:cubicBezTo>
                  <a:cubicBezTo>
                    <a:pt x="4179" y="5630"/>
                    <a:pt x="4012" y="4592"/>
                    <a:pt x="3795" y="3566"/>
                  </a:cubicBezTo>
                  <a:cubicBezTo>
                    <a:pt x="3551" y="2417"/>
                    <a:pt x="3245" y="1281"/>
                    <a:pt x="2877" y="164"/>
                  </a:cubicBezTo>
                  <a:cubicBezTo>
                    <a:pt x="2845" y="67"/>
                    <a:pt x="2991" y="0"/>
                    <a:pt x="3023" y="98"/>
                  </a:cubicBezTo>
                  <a:cubicBezTo>
                    <a:pt x="3490" y="1515"/>
                    <a:pt x="3859" y="2962"/>
                    <a:pt x="4127" y="4428"/>
                  </a:cubicBezTo>
                  <a:cubicBezTo>
                    <a:pt x="4503" y="3310"/>
                    <a:pt x="4880" y="2191"/>
                    <a:pt x="5256" y="1072"/>
                  </a:cubicBezTo>
                  <a:cubicBezTo>
                    <a:pt x="5289" y="974"/>
                    <a:pt x="5439" y="1030"/>
                    <a:pt x="5406" y="1128"/>
                  </a:cubicBezTo>
                  <a:cubicBezTo>
                    <a:pt x="5004" y="2322"/>
                    <a:pt x="4603" y="3516"/>
                    <a:pt x="4202" y="4709"/>
                  </a:cubicBezTo>
                  <a:cubicBezTo>
                    <a:pt x="4197" y="4722"/>
                    <a:pt x="4190" y="4733"/>
                    <a:pt x="4182" y="4740"/>
                  </a:cubicBezTo>
                  <a:cubicBezTo>
                    <a:pt x="4265" y="5220"/>
                    <a:pt x="4338" y="5701"/>
                    <a:pt x="4399" y="6184"/>
                  </a:cubicBezTo>
                  <a:cubicBezTo>
                    <a:pt x="4576" y="7582"/>
                    <a:pt x="4547" y="6794"/>
                    <a:pt x="4611" y="8202"/>
                  </a:cubicBezTo>
                  <a:cubicBezTo>
                    <a:pt x="5286" y="6784"/>
                    <a:pt x="6141" y="5461"/>
                    <a:pt x="7157" y="4262"/>
                  </a:cubicBezTo>
                  <a:cubicBezTo>
                    <a:pt x="7224" y="4183"/>
                    <a:pt x="7331" y="4302"/>
                    <a:pt x="7266" y="4380"/>
                  </a:cubicBezTo>
                  <a:cubicBezTo>
                    <a:pt x="6198" y="5640"/>
                    <a:pt x="5307" y="7046"/>
                    <a:pt x="4624" y="8550"/>
                  </a:cubicBezTo>
                  <a:cubicBezTo>
                    <a:pt x="4625" y="9146"/>
                    <a:pt x="4625" y="9742"/>
                    <a:pt x="4626" y="10337"/>
                  </a:cubicBezTo>
                  <a:cubicBezTo>
                    <a:pt x="5024" y="10000"/>
                    <a:pt x="5440" y="9621"/>
                    <a:pt x="5864" y="9198"/>
                  </a:cubicBezTo>
                  <a:cubicBezTo>
                    <a:pt x="6330" y="8733"/>
                    <a:pt x="6743" y="8276"/>
                    <a:pt x="7107" y="7841"/>
                  </a:cubicBezTo>
                  <a:cubicBezTo>
                    <a:pt x="7156" y="7865"/>
                    <a:pt x="7205" y="7889"/>
                    <a:pt x="7254" y="7912"/>
                  </a:cubicBezTo>
                  <a:cubicBezTo>
                    <a:pt x="6902" y="8361"/>
                    <a:pt x="6483" y="8846"/>
                    <a:pt x="5988" y="9341"/>
                  </a:cubicBezTo>
                  <a:cubicBezTo>
                    <a:pt x="5519" y="9811"/>
                    <a:pt x="5060" y="10212"/>
                    <a:pt x="4632" y="10553"/>
                  </a:cubicBezTo>
                  <a:cubicBezTo>
                    <a:pt x="4634" y="10884"/>
                    <a:pt x="4624" y="11233"/>
                    <a:pt x="4602" y="11600"/>
                  </a:cubicBezTo>
                  <a:cubicBezTo>
                    <a:pt x="4586" y="11851"/>
                    <a:pt x="4565" y="12093"/>
                    <a:pt x="4539" y="12325"/>
                  </a:cubicBezTo>
                  <a:cubicBezTo>
                    <a:pt x="4369" y="15516"/>
                    <a:pt x="4229" y="15881"/>
                    <a:pt x="4168" y="15912"/>
                  </a:cubicBezTo>
                  <a:cubicBezTo>
                    <a:pt x="4138" y="15928"/>
                    <a:pt x="4036" y="15982"/>
                    <a:pt x="4015" y="15945"/>
                  </a:cubicBezTo>
                  <a:cubicBezTo>
                    <a:pt x="4008" y="15932"/>
                    <a:pt x="4005" y="15916"/>
                    <a:pt x="4009" y="15896"/>
                  </a:cubicBezTo>
                  <a:cubicBezTo>
                    <a:pt x="4194" y="14843"/>
                    <a:pt x="4380" y="11685"/>
                    <a:pt x="4445" y="10618"/>
                  </a:cubicBezTo>
                  <a:cubicBezTo>
                    <a:pt x="4437" y="10612"/>
                    <a:pt x="4430" y="10604"/>
                    <a:pt x="4425" y="10594"/>
                  </a:cubicBezTo>
                  <a:cubicBezTo>
                    <a:pt x="3495" y="9011"/>
                    <a:pt x="2155" y="7691"/>
                    <a:pt x="561" y="6779"/>
                  </a:cubicBezTo>
                  <a:cubicBezTo>
                    <a:pt x="472" y="6728"/>
                    <a:pt x="563" y="6596"/>
                    <a:pt x="652" y="6647"/>
                  </a:cubicBezTo>
                  <a:cubicBezTo>
                    <a:pt x="2209" y="7538"/>
                    <a:pt x="3523" y="8817"/>
                    <a:pt x="4461" y="10345"/>
                  </a:cubicBezTo>
                  <a:cubicBezTo>
                    <a:pt x="4463" y="10122"/>
                    <a:pt x="4463" y="9897"/>
                    <a:pt x="4461" y="9670"/>
                  </a:cubicBezTo>
                  <a:cubicBezTo>
                    <a:pt x="4453" y="8728"/>
                    <a:pt x="4405" y="7825"/>
                    <a:pt x="4327" y="6963"/>
                  </a:cubicBezTo>
                  <a:cubicBezTo>
                    <a:pt x="4041" y="6651"/>
                    <a:pt x="2992" y="5523"/>
                    <a:pt x="1946" y="4776"/>
                  </a:cubicBezTo>
                  <a:cubicBezTo>
                    <a:pt x="1061" y="4144"/>
                    <a:pt x="618" y="3828"/>
                    <a:pt x="382" y="3763"/>
                  </a:cubicBezTo>
                  <a:cubicBezTo>
                    <a:pt x="316" y="3745"/>
                    <a:pt x="11" y="3667"/>
                    <a:pt x="3" y="353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7" name="Freeform 97">
              <a:extLst>
                <a:ext uri="{FF2B5EF4-FFF2-40B4-BE49-F238E27FC236}">
                  <a16:creationId xmlns:a16="http://schemas.microsoft.com/office/drawing/2014/main" id="{815DD94A-7837-4C12-A386-458353085673}"/>
                </a:ext>
              </a:extLst>
            </p:cNvPr>
            <p:cNvSpPr>
              <a:spLocks/>
            </p:cNvSpPr>
            <p:nvPr/>
          </p:nvSpPr>
          <p:spPr bwMode="auto">
            <a:xfrm>
              <a:off x="3324225" y="27028775"/>
              <a:ext cx="150813" cy="136525"/>
            </a:xfrm>
            <a:custGeom>
              <a:avLst/>
              <a:gdLst>
                <a:gd name="T0" fmla="*/ 4147 w 4202"/>
                <a:gd name="T1" fmla="*/ 3860 h 3860"/>
                <a:gd name="T2" fmla="*/ 4147 w 4202"/>
                <a:gd name="T3" fmla="*/ 3840 h 3860"/>
                <a:gd name="T4" fmla="*/ 4126 w 4202"/>
                <a:gd name="T5" fmla="*/ 3818 h 3860"/>
                <a:gd name="T6" fmla="*/ 92 w 4202"/>
                <a:gd name="T7" fmla="*/ 183 h 3860"/>
                <a:gd name="T8" fmla="*/ 177 w 4202"/>
                <a:gd name="T9" fmla="*/ 47 h 3860"/>
                <a:gd name="T10" fmla="*/ 4150 w 4202"/>
                <a:gd name="T11" fmla="*/ 3567 h 3860"/>
                <a:gd name="T12" fmla="*/ 4149 w 4202"/>
                <a:gd name="T13" fmla="*/ 3542 h 3860"/>
                <a:gd name="T14" fmla="*/ 4147 w 4202"/>
                <a:gd name="T15" fmla="*/ 3860 h 38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02" h="3860">
                  <a:moveTo>
                    <a:pt x="4147" y="3860"/>
                  </a:moveTo>
                  <a:cubicBezTo>
                    <a:pt x="4147" y="3853"/>
                    <a:pt x="4147" y="3847"/>
                    <a:pt x="4147" y="3840"/>
                  </a:cubicBezTo>
                  <a:cubicBezTo>
                    <a:pt x="4139" y="3835"/>
                    <a:pt x="4132" y="3827"/>
                    <a:pt x="4126" y="3818"/>
                  </a:cubicBezTo>
                  <a:cubicBezTo>
                    <a:pt x="3125" y="2278"/>
                    <a:pt x="1726" y="1020"/>
                    <a:pt x="92" y="183"/>
                  </a:cubicBezTo>
                  <a:cubicBezTo>
                    <a:pt x="0" y="136"/>
                    <a:pt x="86" y="0"/>
                    <a:pt x="177" y="47"/>
                  </a:cubicBezTo>
                  <a:cubicBezTo>
                    <a:pt x="1773" y="866"/>
                    <a:pt x="3144" y="2083"/>
                    <a:pt x="4150" y="3567"/>
                  </a:cubicBezTo>
                  <a:cubicBezTo>
                    <a:pt x="4150" y="3559"/>
                    <a:pt x="4149" y="3550"/>
                    <a:pt x="4149" y="3542"/>
                  </a:cubicBezTo>
                  <a:cubicBezTo>
                    <a:pt x="4187" y="3651"/>
                    <a:pt x="4202" y="3770"/>
                    <a:pt x="4147" y="386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8" name="Freeform 98">
              <a:extLst>
                <a:ext uri="{FF2B5EF4-FFF2-40B4-BE49-F238E27FC236}">
                  <a16:creationId xmlns:a16="http://schemas.microsoft.com/office/drawing/2014/main" id="{9D9AEF66-A0E9-4332-82EE-D7F3E89F7DC3}"/>
                </a:ext>
              </a:extLst>
            </p:cNvPr>
            <p:cNvSpPr>
              <a:spLocks/>
            </p:cNvSpPr>
            <p:nvPr/>
          </p:nvSpPr>
          <p:spPr bwMode="auto">
            <a:xfrm>
              <a:off x="3473450" y="27070050"/>
              <a:ext cx="160338" cy="125413"/>
            </a:xfrm>
            <a:custGeom>
              <a:avLst/>
              <a:gdLst>
                <a:gd name="T0" fmla="*/ 49 w 4455"/>
                <a:gd name="T1" fmla="*/ 3555 h 3555"/>
                <a:gd name="T2" fmla="*/ 50 w 4455"/>
                <a:gd name="T3" fmla="*/ 3536 h 3555"/>
                <a:gd name="T4" fmla="*/ 73 w 4455"/>
                <a:gd name="T5" fmla="*/ 3515 h 3555"/>
                <a:gd name="T6" fmla="*/ 4360 w 4455"/>
                <a:gd name="T7" fmla="*/ 182 h 3555"/>
                <a:gd name="T8" fmla="*/ 4285 w 4455"/>
                <a:gd name="T9" fmla="*/ 40 h 3555"/>
                <a:gd name="T10" fmla="*/ 67 w 4455"/>
                <a:gd name="T11" fmla="*/ 3262 h 3555"/>
                <a:gd name="T12" fmla="*/ 70 w 4455"/>
                <a:gd name="T13" fmla="*/ 3238 h 3555"/>
                <a:gd name="T14" fmla="*/ 49 w 4455"/>
                <a:gd name="T15" fmla="*/ 3555 h 35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55" h="3555">
                  <a:moveTo>
                    <a:pt x="49" y="3555"/>
                  </a:moveTo>
                  <a:cubicBezTo>
                    <a:pt x="49" y="3549"/>
                    <a:pt x="50" y="3542"/>
                    <a:pt x="50" y="3536"/>
                  </a:cubicBezTo>
                  <a:cubicBezTo>
                    <a:pt x="59" y="3530"/>
                    <a:pt x="66" y="3524"/>
                    <a:pt x="73" y="3515"/>
                  </a:cubicBezTo>
                  <a:cubicBezTo>
                    <a:pt x="1183" y="2052"/>
                    <a:pt x="2670" y="899"/>
                    <a:pt x="4360" y="182"/>
                  </a:cubicBezTo>
                  <a:cubicBezTo>
                    <a:pt x="4455" y="142"/>
                    <a:pt x="4380" y="0"/>
                    <a:pt x="4285" y="40"/>
                  </a:cubicBezTo>
                  <a:cubicBezTo>
                    <a:pt x="2634" y="741"/>
                    <a:pt x="1179" y="1856"/>
                    <a:pt x="67" y="3262"/>
                  </a:cubicBezTo>
                  <a:cubicBezTo>
                    <a:pt x="68" y="3254"/>
                    <a:pt x="69" y="3246"/>
                    <a:pt x="70" y="3238"/>
                  </a:cubicBezTo>
                  <a:cubicBezTo>
                    <a:pt x="24" y="3344"/>
                    <a:pt x="0" y="3462"/>
                    <a:pt x="49" y="355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9" name="Freeform 99">
              <a:extLst>
                <a:ext uri="{FF2B5EF4-FFF2-40B4-BE49-F238E27FC236}">
                  <a16:creationId xmlns:a16="http://schemas.microsoft.com/office/drawing/2014/main" id="{FD4FBF9B-BF05-4A56-B0BE-B9AE47D557D0}"/>
                </a:ext>
              </a:extLst>
            </p:cNvPr>
            <p:cNvSpPr>
              <a:spLocks/>
            </p:cNvSpPr>
            <p:nvPr/>
          </p:nvSpPr>
          <p:spPr bwMode="auto">
            <a:xfrm>
              <a:off x="1331913" y="27104975"/>
              <a:ext cx="161925" cy="277813"/>
            </a:xfrm>
            <a:custGeom>
              <a:avLst/>
              <a:gdLst>
                <a:gd name="T0" fmla="*/ 0 w 4510"/>
                <a:gd name="T1" fmla="*/ 0 h 7798"/>
                <a:gd name="T2" fmla="*/ 3181 w 4510"/>
                <a:gd name="T3" fmla="*/ 85 h 7798"/>
                <a:gd name="T4" fmla="*/ 3140 w 4510"/>
                <a:gd name="T5" fmla="*/ 3020 h 7798"/>
                <a:gd name="T6" fmla="*/ 3721 w 4510"/>
                <a:gd name="T7" fmla="*/ 5563 h 7798"/>
                <a:gd name="T8" fmla="*/ 4108 w 4510"/>
                <a:gd name="T9" fmla="*/ 7077 h 7798"/>
                <a:gd name="T10" fmla="*/ 2672 w 4510"/>
                <a:gd name="T11" fmla="*/ 7709 h 7798"/>
                <a:gd name="T12" fmla="*/ 836 w 4510"/>
                <a:gd name="T13" fmla="*/ 7340 h 7798"/>
                <a:gd name="T14" fmla="*/ 814 w 4510"/>
                <a:gd name="T15" fmla="*/ 6485 h 7798"/>
                <a:gd name="T16" fmla="*/ 714 w 4510"/>
                <a:gd name="T17" fmla="*/ 5262 h 7798"/>
                <a:gd name="T18" fmla="*/ 463 w 4510"/>
                <a:gd name="T19" fmla="*/ 2903 h 7798"/>
                <a:gd name="T20" fmla="*/ 0 w 4510"/>
                <a:gd name="T21" fmla="*/ 0 h 7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10" h="7798">
                  <a:moveTo>
                    <a:pt x="0" y="0"/>
                  </a:moveTo>
                  <a:cubicBezTo>
                    <a:pt x="1060" y="20"/>
                    <a:pt x="2120" y="49"/>
                    <a:pt x="3181" y="85"/>
                  </a:cubicBezTo>
                  <a:cubicBezTo>
                    <a:pt x="3200" y="85"/>
                    <a:pt x="3131" y="2805"/>
                    <a:pt x="3140" y="3020"/>
                  </a:cubicBezTo>
                  <a:cubicBezTo>
                    <a:pt x="3176" y="3805"/>
                    <a:pt x="3285" y="4902"/>
                    <a:pt x="3721" y="5563"/>
                  </a:cubicBezTo>
                  <a:cubicBezTo>
                    <a:pt x="4058" y="6076"/>
                    <a:pt x="4510" y="6469"/>
                    <a:pt x="4108" y="7077"/>
                  </a:cubicBezTo>
                  <a:cubicBezTo>
                    <a:pt x="3795" y="7549"/>
                    <a:pt x="3209" y="7685"/>
                    <a:pt x="2672" y="7709"/>
                  </a:cubicBezTo>
                  <a:cubicBezTo>
                    <a:pt x="2205" y="7730"/>
                    <a:pt x="1114" y="7798"/>
                    <a:pt x="836" y="7340"/>
                  </a:cubicBezTo>
                  <a:cubicBezTo>
                    <a:pt x="669" y="7061"/>
                    <a:pt x="797" y="6777"/>
                    <a:pt x="814" y="6485"/>
                  </a:cubicBezTo>
                  <a:cubicBezTo>
                    <a:pt x="837" y="6086"/>
                    <a:pt x="758" y="5658"/>
                    <a:pt x="714" y="5262"/>
                  </a:cubicBezTo>
                  <a:cubicBezTo>
                    <a:pt x="628" y="4476"/>
                    <a:pt x="510" y="3693"/>
                    <a:pt x="463" y="2903"/>
                  </a:cubicBezTo>
                  <a:cubicBezTo>
                    <a:pt x="446" y="2613"/>
                    <a:pt x="100" y="1"/>
                    <a:pt x="0" y="0"/>
                  </a:cubicBezTo>
                  <a:close/>
                </a:path>
              </a:pathLst>
            </a:custGeom>
            <a:solidFill>
              <a:srgbClr val="E077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Freeform 100">
              <a:extLst>
                <a:ext uri="{FF2B5EF4-FFF2-40B4-BE49-F238E27FC236}">
                  <a16:creationId xmlns:a16="http://schemas.microsoft.com/office/drawing/2014/main" id="{26B32E6A-50BF-4864-B7EA-DE662635DC63}"/>
                </a:ext>
              </a:extLst>
            </p:cNvPr>
            <p:cNvSpPr>
              <a:spLocks/>
            </p:cNvSpPr>
            <p:nvPr/>
          </p:nvSpPr>
          <p:spPr bwMode="auto">
            <a:xfrm>
              <a:off x="955675" y="27100213"/>
              <a:ext cx="142875" cy="254000"/>
            </a:xfrm>
            <a:custGeom>
              <a:avLst/>
              <a:gdLst>
                <a:gd name="T0" fmla="*/ 351 w 4015"/>
                <a:gd name="T1" fmla="*/ 139 h 7134"/>
                <a:gd name="T2" fmla="*/ 98 w 4015"/>
                <a:gd name="T3" fmla="*/ 2557 h 7134"/>
                <a:gd name="T4" fmla="*/ 456 w 4015"/>
                <a:gd name="T5" fmla="*/ 6887 h 7134"/>
                <a:gd name="T6" fmla="*/ 622 w 4015"/>
                <a:gd name="T7" fmla="*/ 7125 h 7134"/>
                <a:gd name="T8" fmla="*/ 726 w 4015"/>
                <a:gd name="T9" fmla="*/ 7071 h 7134"/>
                <a:gd name="T10" fmla="*/ 1517 w 4015"/>
                <a:gd name="T11" fmla="*/ 6615 h 7134"/>
                <a:gd name="T12" fmla="*/ 2790 w 4015"/>
                <a:gd name="T13" fmla="*/ 6729 h 7134"/>
                <a:gd name="T14" fmla="*/ 2948 w 4015"/>
                <a:gd name="T15" fmla="*/ 6696 h 7134"/>
                <a:gd name="T16" fmla="*/ 2995 w 4015"/>
                <a:gd name="T17" fmla="*/ 6550 h 7134"/>
                <a:gd name="T18" fmla="*/ 3622 w 4015"/>
                <a:gd name="T19" fmla="*/ 1763 h 7134"/>
                <a:gd name="T20" fmla="*/ 3312 w 4015"/>
                <a:gd name="T21" fmla="*/ 115 h 7134"/>
                <a:gd name="T22" fmla="*/ 1407 w 4015"/>
                <a:gd name="T23" fmla="*/ 128 h 7134"/>
                <a:gd name="T24" fmla="*/ 836 w 4015"/>
                <a:gd name="T25" fmla="*/ 137 h 7134"/>
                <a:gd name="T26" fmla="*/ 452 w 4015"/>
                <a:gd name="T27" fmla="*/ 86 h 7134"/>
                <a:gd name="T28" fmla="*/ 351 w 4015"/>
                <a:gd name="T29" fmla="*/ 139 h 7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15" h="7134">
                  <a:moveTo>
                    <a:pt x="351" y="139"/>
                  </a:moveTo>
                  <a:cubicBezTo>
                    <a:pt x="0" y="500"/>
                    <a:pt x="103" y="2115"/>
                    <a:pt x="98" y="2557"/>
                  </a:cubicBezTo>
                  <a:cubicBezTo>
                    <a:pt x="78" y="4026"/>
                    <a:pt x="309" y="5435"/>
                    <a:pt x="456" y="6887"/>
                  </a:cubicBezTo>
                  <a:cubicBezTo>
                    <a:pt x="467" y="6994"/>
                    <a:pt x="515" y="7134"/>
                    <a:pt x="622" y="7125"/>
                  </a:cubicBezTo>
                  <a:cubicBezTo>
                    <a:pt x="661" y="7121"/>
                    <a:pt x="695" y="7096"/>
                    <a:pt x="726" y="7071"/>
                  </a:cubicBezTo>
                  <a:cubicBezTo>
                    <a:pt x="996" y="6859"/>
                    <a:pt x="1168" y="6558"/>
                    <a:pt x="1517" y="6615"/>
                  </a:cubicBezTo>
                  <a:cubicBezTo>
                    <a:pt x="1936" y="6685"/>
                    <a:pt x="2362" y="6705"/>
                    <a:pt x="2790" y="6729"/>
                  </a:cubicBezTo>
                  <a:cubicBezTo>
                    <a:pt x="2845" y="6732"/>
                    <a:pt x="2907" y="6734"/>
                    <a:pt x="2948" y="6696"/>
                  </a:cubicBezTo>
                  <a:cubicBezTo>
                    <a:pt x="2986" y="6660"/>
                    <a:pt x="2992" y="6603"/>
                    <a:pt x="2995" y="6550"/>
                  </a:cubicBezTo>
                  <a:cubicBezTo>
                    <a:pt x="3087" y="4943"/>
                    <a:pt x="3488" y="3375"/>
                    <a:pt x="3622" y="1763"/>
                  </a:cubicBezTo>
                  <a:cubicBezTo>
                    <a:pt x="3672" y="1165"/>
                    <a:pt x="4015" y="256"/>
                    <a:pt x="3312" y="115"/>
                  </a:cubicBezTo>
                  <a:cubicBezTo>
                    <a:pt x="2744" y="0"/>
                    <a:pt x="1990" y="120"/>
                    <a:pt x="1407" y="128"/>
                  </a:cubicBezTo>
                  <a:cubicBezTo>
                    <a:pt x="1217" y="131"/>
                    <a:pt x="1026" y="141"/>
                    <a:pt x="836" y="137"/>
                  </a:cubicBezTo>
                  <a:cubicBezTo>
                    <a:pt x="730" y="134"/>
                    <a:pt x="550" y="69"/>
                    <a:pt x="452" y="86"/>
                  </a:cubicBezTo>
                  <a:cubicBezTo>
                    <a:pt x="411" y="93"/>
                    <a:pt x="378" y="112"/>
                    <a:pt x="351" y="139"/>
                  </a:cubicBezTo>
                  <a:close/>
                </a:path>
              </a:pathLst>
            </a:custGeom>
            <a:solidFill>
              <a:srgbClr val="E077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101">
              <a:extLst>
                <a:ext uri="{FF2B5EF4-FFF2-40B4-BE49-F238E27FC236}">
                  <a16:creationId xmlns:a16="http://schemas.microsoft.com/office/drawing/2014/main" id="{275E9225-7276-4689-B5C0-B8170367EB9B}"/>
                </a:ext>
              </a:extLst>
            </p:cNvPr>
            <p:cNvSpPr>
              <a:spLocks/>
            </p:cNvSpPr>
            <p:nvPr/>
          </p:nvSpPr>
          <p:spPr bwMode="auto">
            <a:xfrm>
              <a:off x="939800" y="25915938"/>
              <a:ext cx="534988" cy="1382713"/>
            </a:xfrm>
            <a:custGeom>
              <a:avLst/>
              <a:gdLst>
                <a:gd name="T0" fmla="*/ 290 w 14998"/>
                <a:gd name="T1" fmla="*/ 37989 h 38912"/>
                <a:gd name="T2" fmla="*/ 658 w 14998"/>
                <a:gd name="T3" fmla="*/ 38288 h 38912"/>
                <a:gd name="T4" fmla="*/ 1643 w 14998"/>
                <a:gd name="T5" fmla="*/ 38497 h 38912"/>
                <a:gd name="T6" fmla="*/ 3192 w 14998"/>
                <a:gd name="T7" fmla="*/ 38569 h 38912"/>
                <a:gd name="T8" fmla="*/ 3549 w 14998"/>
                <a:gd name="T9" fmla="*/ 38519 h 38912"/>
                <a:gd name="T10" fmla="*/ 3869 w 14998"/>
                <a:gd name="T11" fmla="*/ 38275 h 38912"/>
                <a:gd name="T12" fmla="*/ 3923 w 14998"/>
                <a:gd name="T13" fmla="*/ 38072 h 38912"/>
                <a:gd name="T14" fmla="*/ 4261 w 14998"/>
                <a:gd name="T15" fmla="*/ 36031 h 38912"/>
                <a:gd name="T16" fmla="*/ 5115 w 14998"/>
                <a:gd name="T17" fmla="*/ 30499 h 38912"/>
                <a:gd name="T18" fmla="*/ 5872 w 14998"/>
                <a:gd name="T19" fmla="*/ 25207 h 38912"/>
                <a:gd name="T20" fmla="*/ 5968 w 14998"/>
                <a:gd name="T21" fmla="*/ 24882 h 38912"/>
                <a:gd name="T22" fmla="*/ 6022 w 14998"/>
                <a:gd name="T23" fmla="*/ 24697 h 38912"/>
                <a:gd name="T24" fmla="*/ 6096 w 14998"/>
                <a:gd name="T25" fmla="*/ 24449 h 38912"/>
                <a:gd name="T26" fmla="*/ 6997 w 14998"/>
                <a:gd name="T27" fmla="*/ 21293 h 38912"/>
                <a:gd name="T28" fmla="*/ 7053 w 14998"/>
                <a:gd name="T29" fmla="*/ 21090 h 38912"/>
                <a:gd name="T30" fmla="*/ 7118 w 14998"/>
                <a:gd name="T31" fmla="*/ 20855 h 38912"/>
                <a:gd name="T32" fmla="*/ 7904 w 14998"/>
                <a:gd name="T33" fmla="*/ 17830 h 38912"/>
                <a:gd name="T34" fmla="*/ 8470 w 14998"/>
                <a:gd name="T35" fmla="*/ 15143 h 38912"/>
                <a:gd name="T36" fmla="*/ 8471 w 14998"/>
                <a:gd name="T37" fmla="*/ 15137 h 38912"/>
                <a:gd name="T38" fmla="*/ 8504 w 14998"/>
                <a:gd name="T39" fmla="*/ 14869 h 38912"/>
                <a:gd name="T40" fmla="*/ 8513 w 14998"/>
                <a:gd name="T41" fmla="*/ 14924 h 38912"/>
                <a:gd name="T42" fmla="*/ 8579 w 14998"/>
                <a:gd name="T43" fmla="*/ 15318 h 38912"/>
                <a:gd name="T44" fmla="*/ 8960 w 14998"/>
                <a:gd name="T45" fmla="*/ 17543 h 38912"/>
                <a:gd name="T46" fmla="*/ 9868 w 14998"/>
                <a:gd name="T47" fmla="*/ 24684 h 38912"/>
                <a:gd name="T48" fmla="*/ 10700 w 14998"/>
                <a:gd name="T49" fmla="*/ 35712 h 38912"/>
                <a:gd name="T50" fmla="*/ 10832 w 14998"/>
                <a:gd name="T51" fmla="*/ 36552 h 38912"/>
                <a:gd name="T52" fmla="*/ 11006 w 14998"/>
                <a:gd name="T53" fmla="*/ 37909 h 38912"/>
                <a:gd name="T54" fmla="*/ 11164 w 14998"/>
                <a:gd name="T55" fmla="*/ 38846 h 38912"/>
                <a:gd name="T56" fmla="*/ 11224 w 14998"/>
                <a:gd name="T57" fmla="*/ 38912 h 38912"/>
                <a:gd name="T58" fmla="*/ 12100 w 14998"/>
                <a:gd name="T59" fmla="*/ 38876 h 38912"/>
                <a:gd name="T60" fmla="*/ 13982 w 14998"/>
                <a:gd name="T61" fmla="*/ 38506 h 38912"/>
                <a:gd name="T62" fmla="*/ 14339 w 14998"/>
                <a:gd name="T63" fmla="*/ 38304 h 38912"/>
                <a:gd name="T64" fmla="*/ 14392 w 14998"/>
                <a:gd name="T65" fmla="*/ 38268 h 38912"/>
                <a:gd name="T66" fmla="*/ 14802 w 14998"/>
                <a:gd name="T67" fmla="*/ 36155 h 38912"/>
                <a:gd name="T68" fmla="*/ 14805 w 14998"/>
                <a:gd name="T69" fmla="*/ 35793 h 38912"/>
                <a:gd name="T70" fmla="*/ 14790 w 14998"/>
                <a:gd name="T71" fmla="*/ 33593 h 38912"/>
                <a:gd name="T72" fmla="*/ 14855 w 14998"/>
                <a:gd name="T73" fmla="*/ 24722 h 38912"/>
                <a:gd name="T74" fmla="*/ 14864 w 14998"/>
                <a:gd name="T75" fmla="*/ 24163 h 38912"/>
                <a:gd name="T76" fmla="*/ 14929 w 14998"/>
                <a:gd name="T77" fmla="*/ 21234 h 38912"/>
                <a:gd name="T78" fmla="*/ 14942 w 14998"/>
                <a:gd name="T79" fmla="*/ 20765 h 38912"/>
                <a:gd name="T80" fmla="*/ 14956 w 14998"/>
                <a:gd name="T81" fmla="*/ 20140 h 38912"/>
                <a:gd name="T82" fmla="*/ 14994 w 14998"/>
                <a:gd name="T83" fmla="*/ 14633 h 38912"/>
                <a:gd name="T84" fmla="*/ 14875 w 14998"/>
                <a:gd name="T85" fmla="*/ 12156 h 38912"/>
                <a:gd name="T86" fmla="*/ 14572 w 14998"/>
                <a:gd name="T87" fmla="*/ 8233 h 38912"/>
                <a:gd name="T88" fmla="*/ 14070 w 14998"/>
                <a:gd name="T89" fmla="*/ 3934 h 38912"/>
                <a:gd name="T90" fmla="*/ 13283 w 14998"/>
                <a:gd name="T91" fmla="*/ 1852 h 38912"/>
                <a:gd name="T92" fmla="*/ 12707 w 14998"/>
                <a:gd name="T93" fmla="*/ 2063 h 38912"/>
                <a:gd name="T94" fmla="*/ 10868 w 14998"/>
                <a:gd name="T95" fmla="*/ 1582 h 38912"/>
                <a:gd name="T96" fmla="*/ 10728 w 14998"/>
                <a:gd name="T97" fmla="*/ 1546 h 38912"/>
                <a:gd name="T98" fmla="*/ 9752 w 14998"/>
                <a:gd name="T99" fmla="*/ 1290 h 38912"/>
                <a:gd name="T100" fmla="*/ 9579 w 14998"/>
                <a:gd name="T101" fmla="*/ 1245 h 38912"/>
                <a:gd name="T102" fmla="*/ 7947 w 14998"/>
                <a:gd name="T103" fmla="*/ 818 h 38912"/>
                <a:gd name="T104" fmla="*/ 5742 w 14998"/>
                <a:gd name="T105" fmla="*/ 242 h 38912"/>
                <a:gd name="T106" fmla="*/ 4809 w 14998"/>
                <a:gd name="T107" fmla="*/ 0 h 38912"/>
                <a:gd name="T108" fmla="*/ 3099 w 14998"/>
                <a:gd name="T109" fmla="*/ 3093 h 38912"/>
                <a:gd name="T110" fmla="*/ 1873 w 14998"/>
                <a:gd name="T111" fmla="*/ 16959 h 38912"/>
                <a:gd name="T112" fmla="*/ 1339 w 14998"/>
                <a:gd name="T113" fmla="*/ 22459 h 38912"/>
                <a:gd name="T114" fmla="*/ 1150 w 14998"/>
                <a:gd name="T115" fmla="*/ 23682 h 38912"/>
                <a:gd name="T116" fmla="*/ 978 w 14998"/>
                <a:gd name="T117" fmla="*/ 24875 h 38912"/>
                <a:gd name="T118" fmla="*/ 290 w 14998"/>
                <a:gd name="T119" fmla="*/ 37989 h 38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998" h="38912">
                  <a:moveTo>
                    <a:pt x="290" y="37989"/>
                  </a:moveTo>
                  <a:cubicBezTo>
                    <a:pt x="373" y="38127"/>
                    <a:pt x="504" y="38221"/>
                    <a:pt x="658" y="38288"/>
                  </a:cubicBezTo>
                  <a:cubicBezTo>
                    <a:pt x="962" y="38421"/>
                    <a:pt x="1356" y="38449"/>
                    <a:pt x="1643" y="38497"/>
                  </a:cubicBezTo>
                  <a:cubicBezTo>
                    <a:pt x="2153" y="38583"/>
                    <a:pt x="2676" y="38585"/>
                    <a:pt x="3192" y="38569"/>
                  </a:cubicBezTo>
                  <a:cubicBezTo>
                    <a:pt x="3309" y="38566"/>
                    <a:pt x="3435" y="38553"/>
                    <a:pt x="3549" y="38519"/>
                  </a:cubicBezTo>
                  <a:cubicBezTo>
                    <a:pt x="3687" y="38477"/>
                    <a:pt x="3807" y="38404"/>
                    <a:pt x="3869" y="38275"/>
                  </a:cubicBezTo>
                  <a:cubicBezTo>
                    <a:pt x="3899" y="38212"/>
                    <a:pt x="3911" y="38141"/>
                    <a:pt x="3923" y="38072"/>
                  </a:cubicBezTo>
                  <a:cubicBezTo>
                    <a:pt x="4035" y="37392"/>
                    <a:pt x="4148" y="36712"/>
                    <a:pt x="4261" y="36031"/>
                  </a:cubicBezTo>
                  <a:cubicBezTo>
                    <a:pt x="4566" y="34191"/>
                    <a:pt x="4872" y="32349"/>
                    <a:pt x="5115" y="30499"/>
                  </a:cubicBezTo>
                  <a:cubicBezTo>
                    <a:pt x="5348" y="28718"/>
                    <a:pt x="5360" y="26930"/>
                    <a:pt x="5872" y="25207"/>
                  </a:cubicBezTo>
                  <a:cubicBezTo>
                    <a:pt x="5905" y="25097"/>
                    <a:pt x="5936" y="24989"/>
                    <a:pt x="5968" y="24882"/>
                  </a:cubicBezTo>
                  <a:cubicBezTo>
                    <a:pt x="5986" y="24820"/>
                    <a:pt x="6004" y="24758"/>
                    <a:pt x="6022" y="24697"/>
                  </a:cubicBezTo>
                  <a:cubicBezTo>
                    <a:pt x="6047" y="24614"/>
                    <a:pt x="6071" y="24531"/>
                    <a:pt x="6096" y="24449"/>
                  </a:cubicBezTo>
                  <a:cubicBezTo>
                    <a:pt x="6444" y="23262"/>
                    <a:pt x="6743" y="22216"/>
                    <a:pt x="6997" y="21293"/>
                  </a:cubicBezTo>
                  <a:cubicBezTo>
                    <a:pt x="7016" y="21225"/>
                    <a:pt x="7035" y="21157"/>
                    <a:pt x="7053" y="21090"/>
                  </a:cubicBezTo>
                  <a:cubicBezTo>
                    <a:pt x="7075" y="21011"/>
                    <a:pt x="7097" y="20933"/>
                    <a:pt x="7118" y="20855"/>
                  </a:cubicBezTo>
                  <a:cubicBezTo>
                    <a:pt x="7455" y="19622"/>
                    <a:pt x="7711" y="18627"/>
                    <a:pt x="7904" y="17830"/>
                  </a:cubicBezTo>
                  <a:cubicBezTo>
                    <a:pt x="8271" y="16316"/>
                    <a:pt x="8415" y="15515"/>
                    <a:pt x="8470" y="15143"/>
                  </a:cubicBezTo>
                  <a:lnTo>
                    <a:pt x="8471" y="15137"/>
                  </a:lnTo>
                  <a:cubicBezTo>
                    <a:pt x="8499" y="14945"/>
                    <a:pt x="8504" y="14869"/>
                    <a:pt x="8504" y="14869"/>
                  </a:cubicBezTo>
                  <a:cubicBezTo>
                    <a:pt x="8507" y="14887"/>
                    <a:pt x="8510" y="14905"/>
                    <a:pt x="8513" y="14924"/>
                  </a:cubicBezTo>
                  <a:cubicBezTo>
                    <a:pt x="8533" y="15043"/>
                    <a:pt x="8554" y="15175"/>
                    <a:pt x="8579" y="15318"/>
                  </a:cubicBezTo>
                  <a:cubicBezTo>
                    <a:pt x="8674" y="15885"/>
                    <a:pt x="8803" y="16645"/>
                    <a:pt x="8960" y="17543"/>
                  </a:cubicBezTo>
                  <a:cubicBezTo>
                    <a:pt x="9381" y="19956"/>
                    <a:pt x="9837" y="22244"/>
                    <a:pt x="9868" y="24684"/>
                  </a:cubicBezTo>
                  <a:cubicBezTo>
                    <a:pt x="9914" y="28305"/>
                    <a:pt x="9978" y="32163"/>
                    <a:pt x="10700" y="35712"/>
                  </a:cubicBezTo>
                  <a:cubicBezTo>
                    <a:pt x="10756" y="35990"/>
                    <a:pt x="10796" y="36271"/>
                    <a:pt x="10832" y="36552"/>
                  </a:cubicBezTo>
                  <a:cubicBezTo>
                    <a:pt x="10889" y="37005"/>
                    <a:pt x="10932" y="37461"/>
                    <a:pt x="11006" y="37909"/>
                  </a:cubicBezTo>
                  <a:cubicBezTo>
                    <a:pt x="11050" y="38178"/>
                    <a:pt x="11003" y="38614"/>
                    <a:pt x="11164" y="38846"/>
                  </a:cubicBezTo>
                  <a:cubicBezTo>
                    <a:pt x="11181" y="38871"/>
                    <a:pt x="11201" y="38893"/>
                    <a:pt x="11224" y="38912"/>
                  </a:cubicBezTo>
                  <a:cubicBezTo>
                    <a:pt x="11537" y="38909"/>
                    <a:pt x="11879" y="38899"/>
                    <a:pt x="12100" y="38876"/>
                  </a:cubicBezTo>
                  <a:cubicBezTo>
                    <a:pt x="12676" y="38816"/>
                    <a:pt x="13390" y="38658"/>
                    <a:pt x="13982" y="38506"/>
                  </a:cubicBezTo>
                  <a:cubicBezTo>
                    <a:pt x="14104" y="38444"/>
                    <a:pt x="14223" y="38377"/>
                    <a:pt x="14339" y="38304"/>
                  </a:cubicBezTo>
                  <a:cubicBezTo>
                    <a:pt x="14357" y="38293"/>
                    <a:pt x="14375" y="38281"/>
                    <a:pt x="14392" y="38268"/>
                  </a:cubicBezTo>
                  <a:cubicBezTo>
                    <a:pt x="14946" y="37853"/>
                    <a:pt x="14793" y="36787"/>
                    <a:pt x="14802" y="36155"/>
                  </a:cubicBezTo>
                  <a:cubicBezTo>
                    <a:pt x="14804" y="36034"/>
                    <a:pt x="14805" y="35914"/>
                    <a:pt x="14805" y="35793"/>
                  </a:cubicBezTo>
                  <a:cubicBezTo>
                    <a:pt x="14807" y="35060"/>
                    <a:pt x="14782" y="34327"/>
                    <a:pt x="14790" y="33593"/>
                  </a:cubicBezTo>
                  <a:cubicBezTo>
                    <a:pt x="14824" y="30636"/>
                    <a:pt x="14816" y="27679"/>
                    <a:pt x="14855" y="24722"/>
                  </a:cubicBezTo>
                  <a:cubicBezTo>
                    <a:pt x="14858" y="24536"/>
                    <a:pt x="14861" y="24349"/>
                    <a:pt x="14864" y="24163"/>
                  </a:cubicBezTo>
                  <a:cubicBezTo>
                    <a:pt x="14878" y="23186"/>
                    <a:pt x="14899" y="22210"/>
                    <a:pt x="14929" y="21234"/>
                  </a:cubicBezTo>
                  <a:cubicBezTo>
                    <a:pt x="14933" y="21085"/>
                    <a:pt x="14938" y="20929"/>
                    <a:pt x="14942" y="20765"/>
                  </a:cubicBezTo>
                  <a:cubicBezTo>
                    <a:pt x="14947" y="20567"/>
                    <a:pt x="14952" y="20359"/>
                    <a:pt x="14956" y="20140"/>
                  </a:cubicBezTo>
                  <a:cubicBezTo>
                    <a:pt x="14984" y="18731"/>
                    <a:pt x="14998" y="16899"/>
                    <a:pt x="14994" y="14633"/>
                  </a:cubicBezTo>
                  <a:cubicBezTo>
                    <a:pt x="14992" y="13456"/>
                    <a:pt x="14913" y="13344"/>
                    <a:pt x="14875" y="12156"/>
                  </a:cubicBezTo>
                  <a:cubicBezTo>
                    <a:pt x="14833" y="10845"/>
                    <a:pt x="14732" y="9535"/>
                    <a:pt x="14572" y="8233"/>
                  </a:cubicBezTo>
                  <a:cubicBezTo>
                    <a:pt x="14439" y="7155"/>
                    <a:pt x="14290" y="5000"/>
                    <a:pt x="14070" y="3934"/>
                  </a:cubicBezTo>
                  <a:cubicBezTo>
                    <a:pt x="13970" y="3455"/>
                    <a:pt x="13644" y="2222"/>
                    <a:pt x="13283" y="1852"/>
                  </a:cubicBezTo>
                  <a:cubicBezTo>
                    <a:pt x="13105" y="1669"/>
                    <a:pt x="12961" y="2130"/>
                    <a:pt x="12707" y="2063"/>
                  </a:cubicBezTo>
                  <a:cubicBezTo>
                    <a:pt x="12095" y="1903"/>
                    <a:pt x="11481" y="1743"/>
                    <a:pt x="10868" y="1582"/>
                  </a:cubicBezTo>
                  <a:cubicBezTo>
                    <a:pt x="10821" y="1570"/>
                    <a:pt x="10775" y="1558"/>
                    <a:pt x="10728" y="1546"/>
                  </a:cubicBezTo>
                  <a:cubicBezTo>
                    <a:pt x="10403" y="1461"/>
                    <a:pt x="10077" y="1375"/>
                    <a:pt x="9752" y="1290"/>
                  </a:cubicBezTo>
                  <a:cubicBezTo>
                    <a:pt x="9694" y="1275"/>
                    <a:pt x="9637" y="1260"/>
                    <a:pt x="9579" y="1245"/>
                  </a:cubicBezTo>
                  <a:cubicBezTo>
                    <a:pt x="9035" y="1103"/>
                    <a:pt x="8491" y="960"/>
                    <a:pt x="7947" y="818"/>
                  </a:cubicBezTo>
                  <a:cubicBezTo>
                    <a:pt x="7212" y="626"/>
                    <a:pt x="6477" y="434"/>
                    <a:pt x="5742" y="242"/>
                  </a:cubicBezTo>
                  <a:cubicBezTo>
                    <a:pt x="5463" y="170"/>
                    <a:pt x="5101" y="1"/>
                    <a:pt x="4809" y="0"/>
                  </a:cubicBezTo>
                  <a:cubicBezTo>
                    <a:pt x="3795" y="0"/>
                    <a:pt x="3278" y="2391"/>
                    <a:pt x="3099" y="3093"/>
                  </a:cubicBezTo>
                  <a:cubicBezTo>
                    <a:pt x="1770" y="8307"/>
                    <a:pt x="1888" y="13751"/>
                    <a:pt x="1873" y="16959"/>
                  </a:cubicBezTo>
                  <a:cubicBezTo>
                    <a:pt x="1864" y="18992"/>
                    <a:pt x="1619" y="20658"/>
                    <a:pt x="1339" y="22459"/>
                  </a:cubicBezTo>
                  <a:cubicBezTo>
                    <a:pt x="1277" y="22858"/>
                    <a:pt x="1213" y="23263"/>
                    <a:pt x="1150" y="23682"/>
                  </a:cubicBezTo>
                  <a:cubicBezTo>
                    <a:pt x="1092" y="24068"/>
                    <a:pt x="1034" y="24464"/>
                    <a:pt x="978" y="24875"/>
                  </a:cubicBezTo>
                  <a:cubicBezTo>
                    <a:pt x="581" y="27794"/>
                    <a:pt x="0" y="37508"/>
                    <a:pt x="290" y="3798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92" name="Freeform 102">
              <a:extLst>
                <a:ext uri="{FF2B5EF4-FFF2-40B4-BE49-F238E27FC236}">
                  <a16:creationId xmlns:a16="http://schemas.microsoft.com/office/drawing/2014/main" id="{FAE0E470-056B-4D9D-9337-9C3F2CF07DEE}"/>
                </a:ext>
              </a:extLst>
            </p:cNvPr>
            <p:cNvSpPr>
              <a:spLocks/>
            </p:cNvSpPr>
            <p:nvPr/>
          </p:nvSpPr>
          <p:spPr bwMode="auto">
            <a:xfrm>
              <a:off x="1341438" y="27303413"/>
              <a:ext cx="350838" cy="134938"/>
            </a:xfrm>
            <a:custGeom>
              <a:avLst/>
              <a:gdLst>
                <a:gd name="T0" fmla="*/ 9764 w 9825"/>
                <a:gd name="T1" fmla="*/ 2890 h 3795"/>
                <a:gd name="T2" fmla="*/ 9710 w 9825"/>
                <a:gd name="T3" fmla="*/ 2812 h 3795"/>
                <a:gd name="T4" fmla="*/ 9416 w 9825"/>
                <a:gd name="T5" fmla="*/ 2694 h 3795"/>
                <a:gd name="T6" fmla="*/ 8148 w 9825"/>
                <a:gd name="T7" fmla="*/ 2482 h 3795"/>
                <a:gd name="T8" fmla="*/ 7470 w 9825"/>
                <a:gd name="T9" fmla="*/ 2232 h 3795"/>
                <a:gd name="T10" fmla="*/ 7007 w 9825"/>
                <a:gd name="T11" fmla="*/ 2004 h 3795"/>
                <a:gd name="T12" fmla="*/ 6889 w 9825"/>
                <a:gd name="T13" fmla="*/ 1936 h 3795"/>
                <a:gd name="T14" fmla="*/ 6873 w 9825"/>
                <a:gd name="T15" fmla="*/ 1926 h 3795"/>
                <a:gd name="T16" fmla="*/ 6641 w 9825"/>
                <a:gd name="T17" fmla="*/ 1793 h 3795"/>
                <a:gd name="T18" fmla="*/ 6520 w 9825"/>
                <a:gd name="T19" fmla="*/ 1726 h 3795"/>
                <a:gd name="T20" fmla="*/ 6271 w 9825"/>
                <a:gd name="T21" fmla="*/ 1589 h 3795"/>
                <a:gd name="T22" fmla="*/ 6146 w 9825"/>
                <a:gd name="T23" fmla="*/ 1522 h 3795"/>
                <a:gd name="T24" fmla="*/ 5898 w 9825"/>
                <a:gd name="T25" fmla="*/ 1388 h 3795"/>
                <a:gd name="T26" fmla="*/ 5771 w 9825"/>
                <a:gd name="T27" fmla="*/ 1319 h 3795"/>
                <a:gd name="T28" fmla="*/ 5607 w 9825"/>
                <a:gd name="T29" fmla="*/ 1229 h 3795"/>
                <a:gd name="T30" fmla="*/ 5528 w 9825"/>
                <a:gd name="T31" fmla="*/ 1185 h 3795"/>
                <a:gd name="T32" fmla="*/ 5398 w 9825"/>
                <a:gd name="T33" fmla="*/ 1115 h 3795"/>
                <a:gd name="T34" fmla="*/ 5154 w 9825"/>
                <a:gd name="T35" fmla="*/ 986 h 3795"/>
                <a:gd name="T36" fmla="*/ 5024 w 9825"/>
                <a:gd name="T37" fmla="*/ 914 h 3795"/>
                <a:gd name="T38" fmla="*/ 4778 w 9825"/>
                <a:gd name="T39" fmla="*/ 771 h 3795"/>
                <a:gd name="T40" fmla="*/ 4278 w 9825"/>
                <a:gd name="T41" fmla="*/ 330 h 3795"/>
                <a:gd name="T42" fmla="*/ 3859 w 9825"/>
                <a:gd name="T43" fmla="*/ 31 h 3795"/>
                <a:gd name="T44" fmla="*/ 3611 w 9825"/>
                <a:gd name="T45" fmla="*/ 146 h 3795"/>
                <a:gd name="T46" fmla="*/ 3506 w 9825"/>
                <a:gd name="T47" fmla="*/ 689 h 3795"/>
                <a:gd name="T48" fmla="*/ 3402 w 9825"/>
                <a:gd name="T49" fmla="*/ 832 h 3795"/>
                <a:gd name="T50" fmla="*/ 2945 w 9825"/>
                <a:gd name="T51" fmla="*/ 1205 h 3795"/>
                <a:gd name="T52" fmla="*/ 2085 w 9825"/>
                <a:gd name="T53" fmla="*/ 1500 h 3795"/>
                <a:gd name="T54" fmla="*/ 1018 w 9825"/>
                <a:gd name="T55" fmla="*/ 1282 h 3795"/>
                <a:gd name="T56" fmla="*/ 585 w 9825"/>
                <a:gd name="T57" fmla="*/ 949 h 3795"/>
                <a:gd name="T58" fmla="*/ 166 w 9825"/>
                <a:gd name="T59" fmla="*/ 1610 h 3795"/>
                <a:gd name="T60" fmla="*/ 3 w 9825"/>
                <a:gd name="T61" fmla="*/ 3100 h 3795"/>
                <a:gd name="T62" fmla="*/ 27 w 9825"/>
                <a:gd name="T63" fmla="*/ 3125 h 3795"/>
                <a:gd name="T64" fmla="*/ 58 w 9825"/>
                <a:gd name="T65" fmla="*/ 3152 h 3795"/>
                <a:gd name="T66" fmla="*/ 985 w 9825"/>
                <a:gd name="T67" fmla="*/ 3497 h 3795"/>
                <a:gd name="T68" fmla="*/ 1343 w 9825"/>
                <a:gd name="T69" fmla="*/ 3474 h 3795"/>
                <a:gd name="T70" fmla="*/ 1583 w 9825"/>
                <a:gd name="T71" fmla="*/ 3512 h 3795"/>
                <a:gd name="T72" fmla="*/ 2415 w 9825"/>
                <a:gd name="T73" fmla="*/ 3516 h 3795"/>
                <a:gd name="T74" fmla="*/ 4010 w 9825"/>
                <a:gd name="T75" fmla="*/ 3655 h 3795"/>
                <a:gd name="T76" fmla="*/ 5507 w 9825"/>
                <a:gd name="T77" fmla="*/ 3595 h 3795"/>
                <a:gd name="T78" fmla="*/ 7021 w 9825"/>
                <a:gd name="T79" fmla="*/ 3676 h 3795"/>
                <a:gd name="T80" fmla="*/ 8513 w 9825"/>
                <a:gd name="T81" fmla="*/ 3655 h 3795"/>
                <a:gd name="T82" fmla="*/ 9146 w 9825"/>
                <a:gd name="T83" fmla="*/ 3436 h 3795"/>
                <a:gd name="T84" fmla="*/ 9576 w 9825"/>
                <a:gd name="T85" fmla="*/ 3272 h 3795"/>
                <a:gd name="T86" fmla="*/ 9764 w 9825"/>
                <a:gd name="T87" fmla="*/ 2890 h 3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5" h="3795">
                  <a:moveTo>
                    <a:pt x="9764" y="2890"/>
                  </a:moveTo>
                  <a:cubicBezTo>
                    <a:pt x="9751" y="2860"/>
                    <a:pt x="9733" y="2835"/>
                    <a:pt x="9710" y="2812"/>
                  </a:cubicBezTo>
                  <a:cubicBezTo>
                    <a:pt x="9634" y="2737"/>
                    <a:pt x="9512" y="2705"/>
                    <a:pt x="9416" y="2694"/>
                  </a:cubicBezTo>
                  <a:cubicBezTo>
                    <a:pt x="8990" y="2645"/>
                    <a:pt x="8565" y="2585"/>
                    <a:pt x="8148" y="2482"/>
                  </a:cubicBezTo>
                  <a:cubicBezTo>
                    <a:pt x="7912" y="2423"/>
                    <a:pt x="7696" y="2323"/>
                    <a:pt x="7470" y="2232"/>
                  </a:cubicBezTo>
                  <a:cubicBezTo>
                    <a:pt x="7305" y="2165"/>
                    <a:pt x="7157" y="2089"/>
                    <a:pt x="7007" y="2004"/>
                  </a:cubicBezTo>
                  <a:cubicBezTo>
                    <a:pt x="6968" y="1982"/>
                    <a:pt x="6928" y="1959"/>
                    <a:pt x="6889" y="1936"/>
                  </a:cubicBezTo>
                  <a:lnTo>
                    <a:pt x="6873" y="1926"/>
                  </a:lnTo>
                  <a:cubicBezTo>
                    <a:pt x="6796" y="1881"/>
                    <a:pt x="6719" y="1837"/>
                    <a:pt x="6641" y="1793"/>
                  </a:cubicBezTo>
                  <a:cubicBezTo>
                    <a:pt x="6601" y="1771"/>
                    <a:pt x="6561" y="1748"/>
                    <a:pt x="6520" y="1726"/>
                  </a:cubicBezTo>
                  <a:cubicBezTo>
                    <a:pt x="6438" y="1680"/>
                    <a:pt x="6354" y="1635"/>
                    <a:pt x="6271" y="1589"/>
                  </a:cubicBezTo>
                  <a:lnTo>
                    <a:pt x="6146" y="1522"/>
                  </a:lnTo>
                  <a:cubicBezTo>
                    <a:pt x="6063" y="1477"/>
                    <a:pt x="5980" y="1433"/>
                    <a:pt x="5898" y="1388"/>
                  </a:cubicBezTo>
                  <a:cubicBezTo>
                    <a:pt x="5856" y="1365"/>
                    <a:pt x="5813" y="1342"/>
                    <a:pt x="5771" y="1319"/>
                  </a:cubicBezTo>
                  <a:cubicBezTo>
                    <a:pt x="5717" y="1289"/>
                    <a:pt x="5662" y="1259"/>
                    <a:pt x="5607" y="1229"/>
                  </a:cubicBezTo>
                  <a:cubicBezTo>
                    <a:pt x="5581" y="1214"/>
                    <a:pt x="5554" y="1199"/>
                    <a:pt x="5528" y="1185"/>
                  </a:cubicBezTo>
                  <a:cubicBezTo>
                    <a:pt x="5485" y="1161"/>
                    <a:pt x="5442" y="1138"/>
                    <a:pt x="5398" y="1115"/>
                  </a:cubicBezTo>
                  <a:cubicBezTo>
                    <a:pt x="5317" y="1072"/>
                    <a:pt x="5235" y="1029"/>
                    <a:pt x="5154" y="986"/>
                  </a:cubicBezTo>
                  <a:cubicBezTo>
                    <a:pt x="5111" y="962"/>
                    <a:pt x="5067" y="938"/>
                    <a:pt x="5024" y="914"/>
                  </a:cubicBezTo>
                  <a:cubicBezTo>
                    <a:pt x="4941" y="869"/>
                    <a:pt x="4859" y="821"/>
                    <a:pt x="4778" y="771"/>
                  </a:cubicBezTo>
                  <a:cubicBezTo>
                    <a:pt x="4629" y="607"/>
                    <a:pt x="4446" y="471"/>
                    <a:pt x="4278" y="330"/>
                  </a:cubicBezTo>
                  <a:cubicBezTo>
                    <a:pt x="4154" y="227"/>
                    <a:pt x="4017" y="74"/>
                    <a:pt x="3859" y="31"/>
                  </a:cubicBezTo>
                  <a:cubicBezTo>
                    <a:pt x="3748" y="0"/>
                    <a:pt x="3661" y="38"/>
                    <a:pt x="3611" y="146"/>
                  </a:cubicBezTo>
                  <a:cubicBezTo>
                    <a:pt x="3541" y="298"/>
                    <a:pt x="3532" y="508"/>
                    <a:pt x="3506" y="689"/>
                  </a:cubicBezTo>
                  <a:cubicBezTo>
                    <a:pt x="3473" y="738"/>
                    <a:pt x="3439" y="786"/>
                    <a:pt x="3402" y="832"/>
                  </a:cubicBezTo>
                  <a:cubicBezTo>
                    <a:pt x="3276" y="987"/>
                    <a:pt x="3110" y="1106"/>
                    <a:pt x="2945" y="1205"/>
                  </a:cubicBezTo>
                  <a:cubicBezTo>
                    <a:pt x="2664" y="1374"/>
                    <a:pt x="2411" y="1476"/>
                    <a:pt x="2085" y="1500"/>
                  </a:cubicBezTo>
                  <a:cubicBezTo>
                    <a:pt x="1741" y="1526"/>
                    <a:pt x="1309" y="1500"/>
                    <a:pt x="1018" y="1282"/>
                  </a:cubicBezTo>
                  <a:cubicBezTo>
                    <a:pt x="871" y="1173"/>
                    <a:pt x="764" y="1008"/>
                    <a:pt x="585" y="949"/>
                  </a:cubicBezTo>
                  <a:cubicBezTo>
                    <a:pt x="263" y="846"/>
                    <a:pt x="188" y="1393"/>
                    <a:pt x="166" y="1610"/>
                  </a:cubicBezTo>
                  <a:cubicBezTo>
                    <a:pt x="115" y="2108"/>
                    <a:pt x="84" y="2605"/>
                    <a:pt x="3" y="3100"/>
                  </a:cubicBezTo>
                  <a:cubicBezTo>
                    <a:pt x="0" y="3116"/>
                    <a:pt x="14" y="3127"/>
                    <a:pt x="27" y="3125"/>
                  </a:cubicBezTo>
                  <a:cubicBezTo>
                    <a:pt x="33" y="3136"/>
                    <a:pt x="43" y="3146"/>
                    <a:pt x="58" y="3152"/>
                  </a:cubicBezTo>
                  <a:cubicBezTo>
                    <a:pt x="358" y="3286"/>
                    <a:pt x="626" y="3559"/>
                    <a:pt x="985" y="3497"/>
                  </a:cubicBezTo>
                  <a:cubicBezTo>
                    <a:pt x="1119" y="3473"/>
                    <a:pt x="1199" y="3448"/>
                    <a:pt x="1343" y="3474"/>
                  </a:cubicBezTo>
                  <a:cubicBezTo>
                    <a:pt x="1425" y="3489"/>
                    <a:pt x="1499" y="3509"/>
                    <a:pt x="1583" y="3512"/>
                  </a:cubicBezTo>
                  <a:cubicBezTo>
                    <a:pt x="1862" y="3519"/>
                    <a:pt x="2136" y="3491"/>
                    <a:pt x="2415" y="3516"/>
                  </a:cubicBezTo>
                  <a:cubicBezTo>
                    <a:pt x="2945" y="3565"/>
                    <a:pt x="3478" y="3648"/>
                    <a:pt x="4010" y="3655"/>
                  </a:cubicBezTo>
                  <a:cubicBezTo>
                    <a:pt x="4510" y="3662"/>
                    <a:pt x="5008" y="3606"/>
                    <a:pt x="5507" y="3595"/>
                  </a:cubicBezTo>
                  <a:cubicBezTo>
                    <a:pt x="6013" y="3584"/>
                    <a:pt x="6520" y="3609"/>
                    <a:pt x="7021" y="3676"/>
                  </a:cubicBezTo>
                  <a:cubicBezTo>
                    <a:pt x="7531" y="3744"/>
                    <a:pt x="8009" y="3795"/>
                    <a:pt x="8513" y="3655"/>
                  </a:cubicBezTo>
                  <a:cubicBezTo>
                    <a:pt x="8730" y="3595"/>
                    <a:pt x="8935" y="3513"/>
                    <a:pt x="9146" y="3436"/>
                  </a:cubicBezTo>
                  <a:cubicBezTo>
                    <a:pt x="9286" y="3385"/>
                    <a:pt x="9457" y="3371"/>
                    <a:pt x="9576" y="3272"/>
                  </a:cubicBezTo>
                  <a:cubicBezTo>
                    <a:pt x="9672" y="3193"/>
                    <a:pt x="9825" y="3033"/>
                    <a:pt x="9764" y="2890"/>
                  </a:cubicBezTo>
                  <a:close/>
                </a:path>
              </a:pathLst>
            </a:custGeom>
            <a:solidFill>
              <a:srgbClr val="495961"/>
            </a:solidFill>
            <a:ln>
              <a:noFill/>
            </a:ln>
          </p:spPr>
          <p:txBody>
            <a:bodyPr vert="horz" wrap="square" lIns="91440" tIns="45720" rIns="91440" bIns="45720" numCol="1" anchor="t" anchorCtr="0" compatLnSpc="1">
              <a:prstTxWarp prst="textNoShape">
                <a:avLst/>
              </a:prstTxWarp>
            </a:bodyPr>
            <a:lstStyle/>
            <a:p>
              <a:endParaRPr lang="en-GB"/>
            </a:p>
          </p:txBody>
        </p:sp>
        <p:sp>
          <p:nvSpPr>
            <p:cNvPr id="93" name="Freeform 103">
              <a:extLst>
                <a:ext uri="{FF2B5EF4-FFF2-40B4-BE49-F238E27FC236}">
                  <a16:creationId xmlns:a16="http://schemas.microsoft.com/office/drawing/2014/main" id="{2D89020A-3335-4331-B411-3E027B7F8DD2}"/>
                </a:ext>
              </a:extLst>
            </p:cNvPr>
            <p:cNvSpPr>
              <a:spLocks/>
            </p:cNvSpPr>
            <p:nvPr/>
          </p:nvSpPr>
          <p:spPr bwMode="auto">
            <a:xfrm>
              <a:off x="1335088" y="27400250"/>
              <a:ext cx="358775" cy="63500"/>
            </a:xfrm>
            <a:custGeom>
              <a:avLst/>
              <a:gdLst>
                <a:gd name="T0" fmla="*/ 9908 w 10060"/>
                <a:gd name="T1" fmla="*/ 103 h 1761"/>
                <a:gd name="T2" fmla="*/ 9906 w 10060"/>
                <a:gd name="T3" fmla="*/ 102 h 1761"/>
                <a:gd name="T4" fmla="*/ 9906 w 10060"/>
                <a:gd name="T5" fmla="*/ 101 h 1761"/>
                <a:gd name="T6" fmla="*/ 9517 w 10060"/>
                <a:gd name="T7" fmla="*/ 163 h 1761"/>
                <a:gd name="T8" fmla="*/ 6507 w 10060"/>
                <a:gd name="T9" fmla="*/ 651 h 1761"/>
                <a:gd name="T10" fmla="*/ 4851 w 10060"/>
                <a:gd name="T11" fmla="*/ 637 h 1761"/>
                <a:gd name="T12" fmla="*/ 3518 w 10060"/>
                <a:gd name="T13" fmla="*/ 574 h 1761"/>
                <a:gd name="T14" fmla="*/ 1931 w 10060"/>
                <a:gd name="T15" fmla="*/ 478 h 1761"/>
                <a:gd name="T16" fmla="*/ 1141 w 10060"/>
                <a:gd name="T17" fmla="*/ 402 h 1761"/>
                <a:gd name="T18" fmla="*/ 243 w 10060"/>
                <a:gd name="T19" fmla="*/ 274 h 1761"/>
                <a:gd name="T20" fmla="*/ 182 w 10060"/>
                <a:gd name="T21" fmla="*/ 274 h 1761"/>
                <a:gd name="T22" fmla="*/ 107 w 10060"/>
                <a:gd name="T23" fmla="*/ 445 h 1761"/>
                <a:gd name="T24" fmla="*/ 80 w 10060"/>
                <a:gd name="T25" fmla="*/ 887 h 1761"/>
                <a:gd name="T26" fmla="*/ 89 w 10060"/>
                <a:gd name="T27" fmla="*/ 1361 h 1761"/>
                <a:gd name="T28" fmla="*/ 557 w 10060"/>
                <a:gd name="T29" fmla="*/ 1563 h 1761"/>
                <a:gd name="T30" fmla="*/ 1277 w 10060"/>
                <a:gd name="T31" fmla="*/ 1638 h 1761"/>
                <a:gd name="T32" fmla="*/ 2560 w 10060"/>
                <a:gd name="T33" fmla="*/ 1670 h 1761"/>
                <a:gd name="T34" fmla="*/ 4511 w 10060"/>
                <a:gd name="T35" fmla="*/ 1699 h 1761"/>
                <a:gd name="T36" fmla="*/ 6560 w 10060"/>
                <a:gd name="T37" fmla="*/ 1744 h 1761"/>
                <a:gd name="T38" fmla="*/ 9137 w 10060"/>
                <a:gd name="T39" fmla="*/ 1542 h 1761"/>
                <a:gd name="T40" fmla="*/ 9845 w 10060"/>
                <a:gd name="T41" fmla="*/ 1122 h 1761"/>
                <a:gd name="T42" fmla="*/ 9908 w 10060"/>
                <a:gd name="T43" fmla="*/ 103 h 1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060" h="1761">
                  <a:moveTo>
                    <a:pt x="9908" y="103"/>
                  </a:moveTo>
                  <a:lnTo>
                    <a:pt x="9906" y="102"/>
                  </a:lnTo>
                  <a:lnTo>
                    <a:pt x="9906" y="101"/>
                  </a:lnTo>
                  <a:cubicBezTo>
                    <a:pt x="9819" y="0"/>
                    <a:pt x="9618" y="132"/>
                    <a:pt x="9517" y="163"/>
                  </a:cubicBezTo>
                  <a:cubicBezTo>
                    <a:pt x="9223" y="253"/>
                    <a:pt x="8254" y="587"/>
                    <a:pt x="6507" y="651"/>
                  </a:cubicBezTo>
                  <a:cubicBezTo>
                    <a:pt x="6057" y="668"/>
                    <a:pt x="5302" y="661"/>
                    <a:pt x="4851" y="637"/>
                  </a:cubicBezTo>
                  <a:cubicBezTo>
                    <a:pt x="4406" y="613"/>
                    <a:pt x="3962" y="594"/>
                    <a:pt x="3518" y="574"/>
                  </a:cubicBezTo>
                  <a:cubicBezTo>
                    <a:pt x="2988" y="549"/>
                    <a:pt x="2459" y="521"/>
                    <a:pt x="1931" y="478"/>
                  </a:cubicBezTo>
                  <a:cubicBezTo>
                    <a:pt x="1667" y="457"/>
                    <a:pt x="1404" y="432"/>
                    <a:pt x="1141" y="402"/>
                  </a:cubicBezTo>
                  <a:cubicBezTo>
                    <a:pt x="840" y="368"/>
                    <a:pt x="541" y="331"/>
                    <a:pt x="243" y="274"/>
                  </a:cubicBezTo>
                  <a:cubicBezTo>
                    <a:pt x="218" y="269"/>
                    <a:pt x="199" y="269"/>
                    <a:pt x="182" y="274"/>
                  </a:cubicBezTo>
                  <a:cubicBezTo>
                    <a:pt x="123" y="290"/>
                    <a:pt x="114" y="361"/>
                    <a:pt x="107" y="445"/>
                  </a:cubicBezTo>
                  <a:cubicBezTo>
                    <a:pt x="96" y="593"/>
                    <a:pt x="91" y="740"/>
                    <a:pt x="80" y="887"/>
                  </a:cubicBezTo>
                  <a:cubicBezTo>
                    <a:pt x="70" y="1025"/>
                    <a:pt x="0" y="1245"/>
                    <a:pt x="89" y="1361"/>
                  </a:cubicBezTo>
                  <a:cubicBezTo>
                    <a:pt x="198" y="1504"/>
                    <a:pt x="393" y="1538"/>
                    <a:pt x="557" y="1563"/>
                  </a:cubicBezTo>
                  <a:cubicBezTo>
                    <a:pt x="795" y="1600"/>
                    <a:pt x="1036" y="1622"/>
                    <a:pt x="1277" y="1638"/>
                  </a:cubicBezTo>
                  <a:cubicBezTo>
                    <a:pt x="1704" y="1666"/>
                    <a:pt x="2133" y="1657"/>
                    <a:pt x="2560" y="1670"/>
                  </a:cubicBezTo>
                  <a:cubicBezTo>
                    <a:pt x="3212" y="1690"/>
                    <a:pt x="3861" y="1678"/>
                    <a:pt x="4511" y="1699"/>
                  </a:cubicBezTo>
                  <a:cubicBezTo>
                    <a:pt x="5194" y="1721"/>
                    <a:pt x="5877" y="1741"/>
                    <a:pt x="6560" y="1744"/>
                  </a:cubicBezTo>
                  <a:cubicBezTo>
                    <a:pt x="7415" y="1748"/>
                    <a:pt x="8301" y="1761"/>
                    <a:pt x="9137" y="1542"/>
                  </a:cubicBezTo>
                  <a:cubicBezTo>
                    <a:pt x="9381" y="1478"/>
                    <a:pt x="9730" y="1376"/>
                    <a:pt x="9845" y="1122"/>
                  </a:cubicBezTo>
                  <a:cubicBezTo>
                    <a:pt x="9910" y="980"/>
                    <a:pt x="10060" y="294"/>
                    <a:pt x="9908" y="10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94" name="Freeform 104">
              <a:extLst>
                <a:ext uri="{FF2B5EF4-FFF2-40B4-BE49-F238E27FC236}">
                  <a16:creationId xmlns:a16="http://schemas.microsoft.com/office/drawing/2014/main" id="{A67DED7A-7FF7-4B40-B797-9197885E5BA2}"/>
                </a:ext>
              </a:extLst>
            </p:cNvPr>
            <p:cNvSpPr>
              <a:spLocks/>
            </p:cNvSpPr>
            <p:nvPr/>
          </p:nvSpPr>
          <p:spPr bwMode="auto">
            <a:xfrm>
              <a:off x="1411288" y="27425650"/>
              <a:ext cx="0" cy="1588"/>
            </a:xfrm>
            <a:custGeom>
              <a:avLst/>
              <a:gdLst>
                <a:gd name="T0" fmla="*/ 3 w 3"/>
                <a:gd name="T1" fmla="*/ 0 h 32"/>
                <a:gd name="T2" fmla="*/ 0 w 3"/>
                <a:gd name="T3" fmla="*/ 16 h 32"/>
                <a:gd name="T4" fmla="*/ 3 w 3"/>
                <a:gd name="T5" fmla="*/ 0 h 32"/>
              </a:gdLst>
              <a:ahLst/>
              <a:cxnLst>
                <a:cxn ang="0">
                  <a:pos x="T0" y="T1"/>
                </a:cxn>
                <a:cxn ang="0">
                  <a:pos x="T2" y="T3"/>
                </a:cxn>
                <a:cxn ang="0">
                  <a:pos x="T4" y="T5"/>
                </a:cxn>
              </a:cxnLst>
              <a:rect l="0" t="0" r="r" b="b"/>
              <a:pathLst>
                <a:path w="3" h="32">
                  <a:moveTo>
                    <a:pt x="3" y="0"/>
                  </a:moveTo>
                  <a:cubicBezTo>
                    <a:pt x="3" y="6"/>
                    <a:pt x="2" y="11"/>
                    <a:pt x="0" y="16"/>
                  </a:cubicBezTo>
                  <a:cubicBezTo>
                    <a:pt x="1" y="31"/>
                    <a:pt x="2" y="32"/>
                    <a:pt x="3" y="0"/>
                  </a:cubicBezTo>
                  <a:close/>
                </a:path>
              </a:pathLst>
            </a:custGeom>
            <a:solidFill>
              <a:srgbClr val="A71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Freeform 105">
              <a:extLst>
                <a:ext uri="{FF2B5EF4-FFF2-40B4-BE49-F238E27FC236}">
                  <a16:creationId xmlns:a16="http://schemas.microsoft.com/office/drawing/2014/main" id="{411A5B19-16BF-432B-9056-B8F7F3C29ED8}"/>
                </a:ext>
              </a:extLst>
            </p:cNvPr>
            <p:cNvSpPr>
              <a:spLocks/>
            </p:cNvSpPr>
            <p:nvPr/>
          </p:nvSpPr>
          <p:spPr bwMode="auto">
            <a:xfrm>
              <a:off x="942975" y="27298650"/>
              <a:ext cx="157163" cy="122238"/>
            </a:xfrm>
            <a:custGeom>
              <a:avLst/>
              <a:gdLst>
                <a:gd name="T0" fmla="*/ 4383 w 4391"/>
                <a:gd name="T1" fmla="*/ 3346 h 3431"/>
                <a:gd name="T2" fmla="*/ 4369 w 4391"/>
                <a:gd name="T3" fmla="*/ 3315 h 3431"/>
                <a:gd name="T4" fmla="*/ 3634 w 4391"/>
                <a:gd name="T5" fmla="*/ 1469 h 3431"/>
                <a:gd name="T6" fmla="*/ 3680 w 4391"/>
                <a:gd name="T7" fmla="*/ 812 h 3431"/>
                <a:gd name="T8" fmla="*/ 3359 w 4391"/>
                <a:gd name="T9" fmla="*/ 422 h 3431"/>
                <a:gd name="T10" fmla="*/ 3359 w 4391"/>
                <a:gd name="T11" fmla="*/ 422 h 3431"/>
                <a:gd name="T12" fmla="*/ 3067 w 4391"/>
                <a:gd name="T13" fmla="*/ 297 h 3431"/>
                <a:gd name="T14" fmla="*/ 2125 w 4391"/>
                <a:gd name="T15" fmla="*/ 49 h 3431"/>
                <a:gd name="T16" fmla="*/ 690 w 4391"/>
                <a:gd name="T17" fmla="*/ 494 h 3431"/>
                <a:gd name="T18" fmla="*/ 689 w 4391"/>
                <a:gd name="T19" fmla="*/ 494 h 3431"/>
                <a:gd name="T20" fmla="*/ 686 w 4391"/>
                <a:gd name="T21" fmla="*/ 497 h 3431"/>
                <a:gd name="T22" fmla="*/ 439 w 4391"/>
                <a:gd name="T23" fmla="*/ 962 h 3431"/>
                <a:gd name="T24" fmla="*/ 515 w 4391"/>
                <a:gd name="T25" fmla="*/ 1321 h 3431"/>
                <a:gd name="T26" fmla="*/ 559 w 4391"/>
                <a:gd name="T27" fmla="*/ 1840 h 3431"/>
                <a:gd name="T28" fmla="*/ 30 w 4391"/>
                <a:gd name="T29" fmla="*/ 3275 h 3431"/>
                <a:gd name="T30" fmla="*/ 0 w 4391"/>
                <a:gd name="T31" fmla="*/ 3322 h 3431"/>
                <a:gd name="T32" fmla="*/ 107 w 4391"/>
                <a:gd name="T33" fmla="*/ 3388 h 3431"/>
                <a:gd name="T34" fmla="*/ 604 w 4391"/>
                <a:gd name="T35" fmla="*/ 3417 h 3431"/>
                <a:gd name="T36" fmla="*/ 1144 w 4391"/>
                <a:gd name="T37" fmla="*/ 3413 h 3431"/>
                <a:gd name="T38" fmla="*/ 2204 w 4391"/>
                <a:gd name="T39" fmla="*/ 3393 h 3431"/>
                <a:gd name="T40" fmla="*/ 3158 w 4391"/>
                <a:gd name="T41" fmla="*/ 3347 h 3431"/>
                <a:gd name="T42" fmla="*/ 4180 w 4391"/>
                <a:gd name="T43" fmla="*/ 3413 h 3431"/>
                <a:gd name="T44" fmla="*/ 4332 w 4391"/>
                <a:gd name="T45" fmla="*/ 3345 h 3431"/>
                <a:gd name="T46" fmla="*/ 4383 w 4391"/>
                <a:gd name="T47" fmla="*/ 3346 h 3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91" h="3431">
                  <a:moveTo>
                    <a:pt x="4383" y="3346"/>
                  </a:moveTo>
                  <a:cubicBezTo>
                    <a:pt x="4378" y="3335"/>
                    <a:pt x="4374" y="3325"/>
                    <a:pt x="4369" y="3315"/>
                  </a:cubicBezTo>
                  <a:cubicBezTo>
                    <a:pt x="4123" y="2743"/>
                    <a:pt x="3698" y="2072"/>
                    <a:pt x="3634" y="1469"/>
                  </a:cubicBezTo>
                  <a:cubicBezTo>
                    <a:pt x="3610" y="1249"/>
                    <a:pt x="3708" y="1032"/>
                    <a:pt x="3680" y="812"/>
                  </a:cubicBezTo>
                  <a:cubicBezTo>
                    <a:pt x="3659" y="637"/>
                    <a:pt x="3524" y="513"/>
                    <a:pt x="3359" y="422"/>
                  </a:cubicBezTo>
                  <a:lnTo>
                    <a:pt x="3359" y="422"/>
                  </a:lnTo>
                  <a:cubicBezTo>
                    <a:pt x="3266" y="370"/>
                    <a:pt x="3164" y="330"/>
                    <a:pt x="3067" y="297"/>
                  </a:cubicBezTo>
                  <a:cubicBezTo>
                    <a:pt x="2777" y="198"/>
                    <a:pt x="2433" y="77"/>
                    <a:pt x="2125" y="49"/>
                  </a:cubicBezTo>
                  <a:cubicBezTo>
                    <a:pt x="1588" y="0"/>
                    <a:pt x="1052" y="163"/>
                    <a:pt x="690" y="494"/>
                  </a:cubicBezTo>
                  <a:lnTo>
                    <a:pt x="689" y="494"/>
                  </a:lnTo>
                  <a:lnTo>
                    <a:pt x="686" y="497"/>
                  </a:lnTo>
                  <a:cubicBezTo>
                    <a:pt x="541" y="631"/>
                    <a:pt x="434" y="779"/>
                    <a:pt x="439" y="962"/>
                  </a:cubicBezTo>
                  <a:cubicBezTo>
                    <a:pt x="442" y="1084"/>
                    <a:pt x="490" y="1201"/>
                    <a:pt x="515" y="1321"/>
                  </a:cubicBezTo>
                  <a:cubicBezTo>
                    <a:pt x="552" y="1491"/>
                    <a:pt x="564" y="1667"/>
                    <a:pt x="559" y="1840"/>
                  </a:cubicBezTo>
                  <a:cubicBezTo>
                    <a:pt x="548" y="2286"/>
                    <a:pt x="367" y="2754"/>
                    <a:pt x="30" y="3275"/>
                  </a:cubicBezTo>
                  <a:cubicBezTo>
                    <a:pt x="21" y="3291"/>
                    <a:pt x="11" y="3306"/>
                    <a:pt x="0" y="3322"/>
                  </a:cubicBezTo>
                  <a:cubicBezTo>
                    <a:pt x="29" y="3357"/>
                    <a:pt x="32" y="3399"/>
                    <a:pt x="107" y="3388"/>
                  </a:cubicBezTo>
                  <a:cubicBezTo>
                    <a:pt x="264" y="3366"/>
                    <a:pt x="440" y="3425"/>
                    <a:pt x="604" y="3417"/>
                  </a:cubicBezTo>
                  <a:cubicBezTo>
                    <a:pt x="785" y="3408"/>
                    <a:pt x="963" y="3408"/>
                    <a:pt x="1144" y="3413"/>
                  </a:cubicBezTo>
                  <a:cubicBezTo>
                    <a:pt x="1500" y="3424"/>
                    <a:pt x="1850" y="3417"/>
                    <a:pt x="2204" y="3393"/>
                  </a:cubicBezTo>
                  <a:cubicBezTo>
                    <a:pt x="2518" y="3371"/>
                    <a:pt x="2847" y="3314"/>
                    <a:pt x="3158" y="3347"/>
                  </a:cubicBezTo>
                  <a:cubicBezTo>
                    <a:pt x="3504" y="3383"/>
                    <a:pt x="3828" y="3431"/>
                    <a:pt x="4180" y="3413"/>
                  </a:cubicBezTo>
                  <a:cubicBezTo>
                    <a:pt x="4242" y="3410"/>
                    <a:pt x="4319" y="3395"/>
                    <a:pt x="4332" y="3345"/>
                  </a:cubicBezTo>
                  <a:cubicBezTo>
                    <a:pt x="4337" y="3324"/>
                    <a:pt x="4391" y="3367"/>
                    <a:pt x="4383" y="3346"/>
                  </a:cubicBezTo>
                  <a:close/>
                </a:path>
              </a:pathLst>
            </a:custGeom>
            <a:solidFill>
              <a:srgbClr val="495961"/>
            </a:solidFill>
            <a:ln>
              <a:noFill/>
            </a:ln>
          </p:spPr>
          <p:txBody>
            <a:bodyPr vert="horz" wrap="square" lIns="91440" tIns="45720" rIns="91440" bIns="45720" numCol="1" anchor="t" anchorCtr="0" compatLnSpc="1">
              <a:prstTxWarp prst="textNoShape">
                <a:avLst/>
              </a:prstTxWarp>
            </a:bodyPr>
            <a:lstStyle/>
            <a:p>
              <a:endParaRPr lang="en-GB"/>
            </a:p>
          </p:txBody>
        </p:sp>
        <p:sp>
          <p:nvSpPr>
            <p:cNvPr id="96" name="Freeform 106">
              <a:extLst>
                <a:ext uri="{FF2B5EF4-FFF2-40B4-BE49-F238E27FC236}">
                  <a16:creationId xmlns:a16="http://schemas.microsoft.com/office/drawing/2014/main" id="{8C8DBBD9-EA8A-4CE2-B563-247B56E0ACF3}"/>
                </a:ext>
              </a:extLst>
            </p:cNvPr>
            <p:cNvSpPr>
              <a:spLocks/>
            </p:cNvSpPr>
            <p:nvPr/>
          </p:nvSpPr>
          <p:spPr bwMode="auto">
            <a:xfrm>
              <a:off x="928688" y="27427238"/>
              <a:ext cx="171450" cy="36513"/>
            </a:xfrm>
            <a:custGeom>
              <a:avLst/>
              <a:gdLst>
                <a:gd name="T0" fmla="*/ 4792 w 4792"/>
                <a:gd name="T1" fmla="*/ 876 h 1059"/>
                <a:gd name="T2" fmla="*/ 2740 w 4792"/>
                <a:gd name="T3" fmla="*/ 999 h 1059"/>
                <a:gd name="T4" fmla="*/ 244 w 4792"/>
                <a:gd name="T5" fmla="*/ 919 h 1059"/>
                <a:gd name="T6" fmla="*/ 2518 w 4792"/>
                <a:gd name="T7" fmla="*/ 0 h 1059"/>
                <a:gd name="T8" fmla="*/ 4373 w 4792"/>
                <a:gd name="T9" fmla="*/ 205 h 1059"/>
                <a:gd name="T10" fmla="*/ 4792 w 4792"/>
                <a:gd name="T11" fmla="*/ 876 h 1059"/>
              </a:gdLst>
              <a:ahLst/>
              <a:cxnLst>
                <a:cxn ang="0">
                  <a:pos x="T0" y="T1"/>
                </a:cxn>
                <a:cxn ang="0">
                  <a:pos x="T2" y="T3"/>
                </a:cxn>
                <a:cxn ang="0">
                  <a:pos x="T4" y="T5"/>
                </a:cxn>
                <a:cxn ang="0">
                  <a:pos x="T6" y="T7"/>
                </a:cxn>
                <a:cxn ang="0">
                  <a:pos x="T8" y="T9"/>
                </a:cxn>
                <a:cxn ang="0">
                  <a:pos x="T10" y="T11"/>
                </a:cxn>
              </a:cxnLst>
              <a:rect l="0" t="0" r="r" b="b"/>
              <a:pathLst>
                <a:path w="4792" h="1059">
                  <a:moveTo>
                    <a:pt x="4792" y="876"/>
                  </a:moveTo>
                  <a:cubicBezTo>
                    <a:pt x="4792" y="876"/>
                    <a:pt x="4511" y="989"/>
                    <a:pt x="2740" y="999"/>
                  </a:cubicBezTo>
                  <a:cubicBezTo>
                    <a:pt x="969" y="1008"/>
                    <a:pt x="476" y="1059"/>
                    <a:pt x="244" y="919"/>
                  </a:cubicBezTo>
                  <a:cubicBezTo>
                    <a:pt x="0" y="771"/>
                    <a:pt x="2518" y="0"/>
                    <a:pt x="2518" y="0"/>
                  </a:cubicBezTo>
                  <a:cubicBezTo>
                    <a:pt x="2518" y="0"/>
                    <a:pt x="4109" y="4"/>
                    <a:pt x="4373" y="205"/>
                  </a:cubicBezTo>
                  <a:cubicBezTo>
                    <a:pt x="4637" y="406"/>
                    <a:pt x="4792" y="876"/>
                    <a:pt x="4792" y="876"/>
                  </a:cubicBezTo>
                  <a:close/>
                </a:path>
              </a:pathLst>
            </a:custGeom>
            <a:solidFill>
              <a:srgbClr val="495961"/>
            </a:solidFill>
            <a:ln>
              <a:noFill/>
            </a:ln>
          </p:spPr>
          <p:txBody>
            <a:bodyPr vert="horz" wrap="square" lIns="91440" tIns="45720" rIns="91440" bIns="45720" numCol="1" anchor="t" anchorCtr="0" compatLnSpc="1">
              <a:prstTxWarp prst="textNoShape">
                <a:avLst/>
              </a:prstTxWarp>
            </a:bodyPr>
            <a:lstStyle/>
            <a:p>
              <a:endParaRPr lang="en-GB"/>
            </a:p>
          </p:txBody>
        </p:sp>
        <p:sp>
          <p:nvSpPr>
            <p:cNvPr id="97" name="Freeform 107">
              <a:extLst>
                <a:ext uri="{FF2B5EF4-FFF2-40B4-BE49-F238E27FC236}">
                  <a16:creationId xmlns:a16="http://schemas.microsoft.com/office/drawing/2014/main" id="{CA81A1D2-21EA-41A7-8750-7F48D7128B95}"/>
                </a:ext>
              </a:extLst>
            </p:cNvPr>
            <p:cNvSpPr>
              <a:spLocks/>
            </p:cNvSpPr>
            <p:nvPr/>
          </p:nvSpPr>
          <p:spPr bwMode="auto">
            <a:xfrm>
              <a:off x="935038" y="27389138"/>
              <a:ext cx="166688" cy="71438"/>
            </a:xfrm>
            <a:custGeom>
              <a:avLst/>
              <a:gdLst>
                <a:gd name="T0" fmla="*/ 4638 w 4675"/>
                <a:gd name="T1" fmla="*/ 820 h 2004"/>
                <a:gd name="T2" fmla="*/ 4611 w 4675"/>
                <a:gd name="T3" fmla="*/ 782 h 2004"/>
                <a:gd name="T4" fmla="*/ 3789 w 4675"/>
                <a:gd name="T5" fmla="*/ 280 h 2004"/>
                <a:gd name="T6" fmla="*/ 1392 w 4675"/>
                <a:gd name="T7" fmla="*/ 267 h 2004"/>
                <a:gd name="T8" fmla="*/ 272 w 4675"/>
                <a:gd name="T9" fmla="*/ 742 h 2004"/>
                <a:gd name="T10" fmla="*/ 253 w 4675"/>
                <a:gd name="T11" fmla="*/ 761 h 2004"/>
                <a:gd name="T12" fmla="*/ 242 w 4675"/>
                <a:gd name="T13" fmla="*/ 771 h 2004"/>
                <a:gd name="T14" fmla="*/ 50 w 4675"/>
                <a:gd name="T15" fmla="*/ 1930 h 2004"/>
                <a:gd name="T16" fmla="*/ 71 w 4675"/>
                <a:gd name="T17" fmla="*/ 1972 h 2004"/>
                <a:gd name="T18" fmla="*/ 73 w 4675"/>
                <a:gd name="T19" fmla="*/ 1974 h 2004"/>
                <a:gd name="T20" fmla="*/ 80 w 4675"/>
                <a:gd name="T21" fmla="*/ 1980 h 2004"/>
                <a:gd name="T22" fmla="*/ 84 w 4675"/>
                <a:gd name="T23" fmla="*/ 1983 h 2004"/>
                <a:gd name="T24" fmla="*/ 96 w 4675"/>
                <a:gd name="T25" fmla="*/ 1990 h 2004"/>
                <a:gd name="T26" fmla="*/ 170 w 4675"/>
                <a:gd name="T27" fmla="*/ 1992 h 2004"/>
                <a:gd name="T28" fmla="*/ 2596 w 4675"/>
                <a:gd name="T29" fmla="*/ 1447 h 2004"/>
                <a:gd name="T30" fmla="*/ 4133 w 4675"/>
                <a:gd name="T31" fmla="*/ 1653 h 2004"/>
                <a:gd name="T32" fmla="*/ 4486 w 4675"/>
                <a:gd name="T33" fmla="*/ 1847 h 2004"/>
                <a:gd name="T34" fmla="*/ 4626 w 4675"/>
                <a:gd name="T35" fmla="*/ 1942 h 2004"/>
                <a:gd name="T36" fmla="*/ 4626 w 4675"/>
                <a:gd name="T37" fmla="*/ 1942 h 2004"/>
                <a:gd name="T38" fmla="*/ 4631 w 4675"/>
                <a:gd name="T39" fmla="*/ 1940 h 2004"/>
                <a:gd name="T40" fmla="*/ 4659 w 4675"/>
                <a:gd name="T41" fmla="*/ 1875 h 2004"/>
                <a:gd name="T42" fmla="*/ 4638 w 4675"/>
                <a:gd name="T43" fmla="*/ 820 h 2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75" h="2004">
                  <a:moveTo>
                    <a:pt x="4638" y="820"/>
                  </a:moveTo>
                  <a:cubicBezTo>
                    <a:pt x="4630" y="807"/>
                    <a:pt x="4620" y="794"/>
                    <a:pt x="4611" y="782"/>
                  </a:cubicBezTo>
                  <a:cubicBezTo>
                    <a:pt x="4418" y="526"/>
                    <a:pt x="4080" y="391"/>
                    <a:pt x="3789" y="280"/>
                  </a:cubicBezTo>
                  <a:cubicBezTo>
                    <a:pt x="3056" y="0"/>
                    <a:pt x="1785" y="177"/>
                    <a:pt x="1392" y="267"/>
                  </a:cubicBezTo>
                  <a:cubicBezTo>
                    <a:pt x="1019" y="352"/>
                    <a:pt x="562" y="474"/>
                    <a:pt x="272" y="742"/>
                  </a:cubicBezTo>
                  <a:cubicBezTo>
                    <a:pt x="266" y="748"/>
                    <a:pt x="259" y="755"/>
                    <a:pt x="253" y="761"/>
                  </a:cubicBezTo>
                  <a:cubicBezTo>
                    <a:pt x="249" y="764"/>
                    <a:pt x="246" y="768"/>
                    <a:pt x="242" y="771"/>
                  </a:cubicBezTo>
                  <a:cubicBezTo>
                    <a:pt x="90" y="1006"/>
                    <a:pt x="0" y="1552"/>
                    <a:pt x="50" y="1930"/>
                  </a:cubicBezTo>
                  <a:cubicBezTo>
                    <a:pt x="52" y="1946"/>
                    <a:pt x="60" y="1961"/>
                    <a:pt x="71" y="1972"/>
                  </a:cubicBezTo>
                  <a:lnTo>
                    <a:pt x="73" y="1974"/>
                  </a:lnTo>
                  <a:lnTo>
                    <a:pt x="80" y="1980"/>
                  </a:lnTo>
                  <a:lnTo>
                    <a:pt x="84" y="1983"/>
                  </a:lnTo>
                  <a:cubicBezTo>
                    <a:pt x="87" y="1986"/>
                    <a:pt x="92" y="1988"/>
                    <a:pt x="96" y="1990"/>
                  </a:cubicBezTo>
                  <a:cubicBezTo>
                    <a:pt x="118" y="2002"/>
                    <a:pt x="146" y="2004"/>
                    <a:pt x="170" y="1992"/>
                  </a:cubicBezTo>
                  <a:cubicBezTo>
                    <a:pt x="938" y="1612"/>
                    <a:pt x="1746" y="1491"/>
                    <a:pt x="2596" y="1447"/>
                  </a:cubicBezTo>
                  <a:cubicBezTo>
                    <a:pt x="3134" y="1419"/>
                    <a:pt x="3626" y="1450"/>
                    <a:pt x="4133" y="1653"/>
                  </a:cubicBezTo>
                  <a:cubicBezTo>
                    <a:pt x="4264" y="1706"/>
                    <a:pt x="4377" y="1773"/>
                    <a:pt x="4486" y="1847"/>
                  </a:cubicBezTo>
                  <a:cubicBezTo>
                    <a:pt x="4505" y="1859"/>
                    <a:pt x="4581" y="1949"/>
                    <a:pt x="4626" y="1942"/>
                  </a:cubicBezTo>
                  <a:lnTo>
                    <a:pt x="4626" y="1942"/>
                  </a:lnTo>
                  <a:lnTo>
                    <a:pt x="4631" y="1940"/>
                  </a:lnTo>
                  <a:cubicBezTo>
                    <a:pt x="4646" y="1934"/>
                    <a:pt x="4657" y="1915"/>
                    <a:pt x="4659" y="1875"/>
                  </a:cubicBezTo>
                  <a:cubicBezTo>
                    <a:pt x="4675" y="1548"/>
                    <a:pt x="4656" y="847"/>
                    <a:pt x="4638" y="82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98" name="Freeform 108">
              <a:extLst>
                <a:ext uri="{FF2B5EF4-FFF2-40B4-BE49-F238E27FC236}">
                  <a16:creationId xmlns:a16="http://schemas.microsoft.com/office/drawing/2014/main" id="{106A5651-8478-4AA6-A161-567F2739645B}"/>
                </a:ext>
              </a:extLst>
            </p:cNvPr>
            <p:cNvSpPr>
              <a:spLocks/>
            </p:cNvSpPr>
            <p:nvPr/>
          </p:nvSpPr>
          <p:spPr bwMode="auto">
            <a:xfrm>
              <a:off x="1277938" y="25920700"/>
              <a:ext cx="50800" cy="331788"/>
            </a:xfrm>
            <a:custGeom>
              <a:avLst/>
              <a:gdLst>
                <a:gd name="T0" fmla="*/ 0 w 1436"/>
                <a:gd name="T1" fmla="*/ 9318 h 9318"/>
                <a:gd name="T2" fmla="*/ 134 w 1436"/>
                <a:gd name="T3" fmla="*/ 9300 h 9318"/>
                <a:gd name="T4" fmla="*/ 329 w 1436"/>
                <a:gd name="T5" fmla="*/ 9236 h 9318"/>
                <a:gd name="T6" fmla="*/ 875 w 1436"/>
                <a:gd name="T7" fmla="*/ 8714 h 9318"/>
                <a:gd name="T8" fmla="*/ 1147 w 1436"/>
                <a:gd name="T9" fmla="*/ 7709 h 9318"/>
                <a:gd name="T10" fmla="*/ 1348 w 1436"/>
                <a:gd name="T11" fmla="*/ 6302 h 9318"/>
                <a:gd name="T12" fmla="*/ 1425 w 1436"/>
                <a:gd name="T13" fmla="*/ 2425 h 9318"/>
                <a:gd name="T14" fmla="*/ 1379 w 1436"/>
                <a:gd name="T15" fmla="*/ 993 h 9318"/>
                <a:gd name="T16" fmla="*/ 1279 w 1436"/>
                <a:gd name="T17" fmla="*/ 37 h 9318"/>
                <a:gd name="T18" fmla="*/ 1215 w 1436"/>
                <a:gd name="T19" fmla="*/ 54 h 9318"/>
                <a:gd name="T20" fmla="*/ 1231 w 1436"/>
                <a:gd name="T21" fmla="*/ 5715 h 9318"/>
                <a:gd name="T22" fmla="*/ 918 w 1436"/>
                <a:gd name="T23" fmla="*/ 8039 h 9318"/>
                <a:gd name="T24" fmla="*/ 559 w 1436"/>
                <a:gd name="T25" fmla="*/ 8953 h 9318"/>
                <a:gd name="T26" fmla="*/ 150 w 1436"/>
                <a:gd name="T27" fmla="*/ 9176 h 9318"/>
                <a:gd name="T28" fmla="*/ 16 w 1436"/>
                <a:gd name="T29" fmla="*/ 9199 h 9318"/>
                <a:gd name="T30" fmla="*/ 0 w 1436"/>
                <a:gd name="T31" fmla="*/ 9318 h 9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6" h="9318">
                  <a:moveTo>
                    <a:pt x="0" y="9318"/>
                  </a:moveTo>
                  <a:cubicBezTo>
                    <a:pt x="44" y="9317"/>
                    <a:pt x="89" y="9311"/>
                    <a:pt x="134" y="9300"/>
                  </a:cubicBezTo>
                  <a:cubicBezTo>
                    <a:pt x="203" y="9284"/>
                    <a:pt x="270" y="9260"/>
                    <a:pt x="329" y="9236"/>
                  </a:cubicBezTo>
                  <a:cubicBezTo>
                    <a:pt x="590" y="9133"/>
                    <a:pt x="761" y="8974"/>
                    <a:pt x="875" y="8714"/>
                  </a:cubicBezTo>
                  <a:cubicBezTo>
                    <a:pt x="1012" y="8400"/>
                    <a:pt x="1067" y="8041"/>
                    <a:pt x="1147" y="7709"/>
                  </a:cubicBezTo>
                  <a:cubicBezTo>
                    <a:pt x="1257" y="7248"/>
                    <a:pt x="1316" y="6775"/>
                    <a:pt x="1348" y="6302"/>
                  </a:cubicBezTo>
                  <a:cubicBezTo>
                    <a:pt x="1411" y="5376"/>
                    <a:pt x="1403" y="3353"/>
                    <a:pt x="1425" y="2425"/>
                  </a:cubicBezTo>
                  <a:cubicBezTo>
                    <a:pt x="1436" y="1947"/>
                    <a:pt x="1396" y="1471"/>
                    <a:pt x="1379" y="993"/>
                  </a:cubicBezTo>
                  <a:cubicBezTo>
                    <a:pt x="1368" y="667"/>
                    <a:pt x="1399" y="345"/>
                    <a:pt x="1279" y="37"/>
                  </a:cubicBezTo>
                  <a:cubicBezTo>
                    <a:pt x="1264" y="0"/>
                    <a:pt x="1214" y="18"/>
                    <a:pt x="1215" y="54"/>
                  </a:cubicBezTo>
                  <a:cubicBezTo>
                    <a:pt x="1298" y="1575"/>
                    <a:pt x="1278" y="4192"/>
                    <a:pt x="1231" y="5715"/>
                  </a:cubicBezTo>
                  <a:cubicBezTo>
                    <a:pt x="1207" y="6512"/>
                    <a:pt x="1094" y="7264"/>
                    <a:pt x="918" y="8039"/>
                  </a:cubicBezTo>
                  <a:cubicBezTo>
                    <a:pt x="849" y="8341"/>
                    <a:pt x="800" y="8730"/>
                    <a:pt x="559" y="8953"/>
                  </a:cubicBezTo>
                  <a:cubicBezTo>
                    <a:pt x="470" y="9035"/>
                    <a:pt x="310" y="9132"/>
                    <a:pt x="150" y="9176"/>
                  </a:cubicBezTo>
                  <a:cubicBezTo>
                    <a:pt x="105" y="9189"/>
                    <a:pt x="59" y="9197"/>
                    <a:pt x="16" y="9199"/>
                  </a:cubicBezTo>
                  <a:cubicBezTo>
                    <a:pt x="11" y="9239"/>
                    <a:pt x="6" y="9278"/>
                    <a:pt x="0" y="93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99" name="Freeform 109">
              <a:extLst>
                <a:ext uri="{FF2B5EF4-FFF2-40B4-BE49-F238E27FC236}">
                  <a16:creationId xmlns:a16="http://schemas.microsoft.com/office/drawing/2014/main" id="{B93EED99-7BD9-4440-B0E1-2BEFAC8E4339}"/>
                </a:ext>
              </a:extLst>
            </p:cNvPr>
            <p:cNvSpPr>
              <a:spLocks/>
            </p:cNvSpPr>
            <p:nvPr/>
          </p:nvSpPr>
          <p:spPr bwMode="auto">
            <a:xfrm>
              <a:off x="1244600" y="26098500"/>
              <a:ext cx="47625" cy="361950"/>
            </a:xfrm>
            <a:custGeom>
              <a:avLst/>
              <a:gdLst>
                <a:gd name="T0" fmla="*/ 304 w 1374"/>
                <a:gd name="T1" fmla="*/ 8124 h 10179"/>
                <a:gd name="T2" fmla="*/ 0 w 1374"/>
                <a:gd name="T3" fmla="*/ 9785 h 10179"/>
                <a:gd name="T4" fmla="*/ 66 w 1374"/>
                <a:gd name="T5" fmla="*/ 10179 h 10179"/>
                <a:gd name="T6" fmla="*/ 1371 w 1374"/>
                <a:gd name="T7" fmla="*/ 62 h 10179"/>
                <a:gd name="T8" fmla="*/ 1289 w 1374"/>
                <a:gd name="T9" fmla="*/ 54 h 10179"/>
                <a:gd name="T10" fmla="*/ 1012 w 1374"/>
                <a:gd name="T11" fmla="*/ 3035 h 10179"/>
                <a:gd name="T12" fmla="*/ 304 w 1374"/>
                <a:gd name="T13" fmla="*/ 8124 h 10179"/>
              </a:gdLst>
              <a:ahLst/>
              <a:cxnLst>
                <a:cxn ang="0">
                  <a:pos x="T0" y="T1"/>
                </a:cxn>
                <a:cxn ang="0">
                  <a:pos x="T2" y="T3"/>
                </a:cxn>
                <a:cxn ang="0">
                  <a:pos x="T4" y="T5"/>
                </a:cxn>
                <a:cxn ang="0">
                  <a:pos x="T6" y="T7"/>
                </a:cxn>
                <a:cxn ang="0">
                  <a:pos x="T8" y="T9"/>
                </a:cxn>
                <a:cxn ang="0">
                  <a:pos x="T10" y="T11"/>
                </a:cxn>
                <a:cxn ang="0">
                  <a:pos x="T12" y="T13"/>
                </a:cxn>
              </a:cxnLst>
              <a:rect l="0" t="0" r="r" b="b"/>
              <a:pathLst>
                <a:path w="1374" h="10179">
                  <a:moveTo>
                    <a:pt x="304" y="8124"/>
                  </a:moveTo>
                  <a:cubicBezTo>
                    <a:pt x="209" y="8679"/>
                    <a:pt x="107" y="9232"/>
                    <a:pt x="0" y="9785"/>
                  </a:cubicBezTo>
                  <a:cubicBezTo>
                    <a:pt x="20" y="9904"/>
                    <a:pt x="41" y="10035"/>
                    <a:pt x="66" y="10179"/>
                  </a:cubicBezTo>
                  <a:cubicBezTo>
                    <a:pt x="735" y="6846"/>
                    <a:pt x="1198" y="3457"/>
                    <a:pt x="1371" y="62"/>
                  </a:cubicBezTo>
                  <a:cubicBezTo>
                    <a:pt x="1374" y="10"/>
                    <a:pt x="1293" y="0"/>
                    <a:pt x="1289" y="54"/>
                  </a:cubicBezTo>
                  <a:cubicBezTo>
                    <a:pt x="1207" y="1048"/>
                    <a:pt x="1119" y="2043"/>
                    <a:pt x="1012" y="3035"/>
                  </a:cubicBezTo>
                  <a:cubicBezTo>
                    <a:pt x="827" y="4738"/>
                    <a:pt x="595" y="6436"/>
                    <a:pt x="304" y="81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00" name="Freeform 110">
              <a:extLst>
                <a:ext uri="{FF2B5EF4-FFF2-40B4-BE49-F238E27FC236}">
                  <a16:creationId xmlns:a16="http://schemas.microsoft.com/office/drawing/2014/main" id="{5B422C8B-E214-4365-9DEA-BE9176A58A70}"/>
                </a:ext>
              </a:extLst>
            </p:cNvPr>
            <p:cNvSpPr>
              <a:spLocks/>
            </p:cNvSpPr>
            <p:nvPr/>
          </p:nvSpPr>
          <p:spPr bwMode="auto">
            <a:xfrm>
              <a:off x="1031875" y="26085800"/>
              <a:ext cx="119063" cy="61913"/>
            </a:xfrm>
            <a:custGeom>
              <a:avLst/>
              <a:gdLst>
                <a:gd name="T0" fmla="*/ 94 w 3344"/>
                <a:gd name="T1" fmla="*/ 1734 h 1740"/>
                <a:gd name="T2" fmla="*/ 637 w 3344"/>
                <a:gd name="T3" fmla="*/ 1684 h 1740"/>
                <a:gd name="T4" fmla="*/ 761 w 3344"/>
                <a:gd name="T5" fmla="*/ 1660 h 1740"/>
                <a:gd name="T6" fmla="*/ 1052 w 3344"/>
                <a:gd name="T7" fmla="*/ 1593 h 1740"/>
                <a:gd name="T8" fmla="*/ 1969 w 3344"/>
                <a:gd name="T9" fmla="*/ 1284 h 1740"/>
                <a:gd name="T10" fmla="*/ 3303 w 3344"/>
                <a:gd name="T11" fmla="*/ 136 h 1740"/>
                <a:gd name="T12" fmla="*/ 3206 w 3344"/>
                <a:gd name="T13" fmla="*/ 65 h 1740"/>
                <a:gd name="T14" fmla="*/ 2026 w 3344"/>
                <a:gd name="T15" fmla="*/ 1087 h 1740"/>
                <a:gd name="T16" fmla="*/ 1027 w 3344"/>
                <a:gd name="T17" fmla="*/ 1437 h 1740"/>
                <a:gd name="T18" fmla="*/ 787 w 3344"/>
                <a:gd name="T19" fmla="*/ 1483 h 1740"/>
                <a:gd name="T20" fmla="*/ 670 w 3344"/>
                <a:gd name="T21" fmla="*/ 1501 h 1740"/>
                <a:gd name="T22" fmla="*/ 75 w 3344"/>
                <a:gd name="T23" fmla="*/ 1605 h 1740"/>
                <a:gd name="T24" fmla="*/ 94 w 3344"/>
                <a:gd name="T25" fmla="*/ 1734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4" h="1740">
                  <a:moveTo>
                    <a:pt x="94" y="1734"/>
                  </a:moveTo>
                  <a:cubicBezTo>
                    <a:pt x="271" y="1740"/>
                    <a:pt x="455" y="1718"/>
                    <a:pt x="637" y="1684"/>
                  </a:cubicBezTo>
                  <a:cubicBezTo>
                    <a:pt x="679" y="1676"/>
                    <a:pt x="720" y="1668"/>
                    <a:pt x="761" y="1660"/>
                  </a:cubicBezTo>
                  <a:cubicBezTo>
                    <a:pt x="860" y="1639"/>
                    <a:pt x="958" y="1616"/>
                    <a:pt x="1052" y="1593"/>
                  </a:cubicBezTo>
                  <a:cubicBezTo>
                    <a:pt x="1366" y="1520"/>
                    <a:pt x="1676" y="1420"/>
                    <a:pt x="1969" y="1284"/>
                  </a:cubicBezTo>
                  <a:cubicBezTo>
                    <a:pt x="2513" y="1030"/>
                    <a:pt x="2985" y="649"/>
                    <a:pt x="3303" y="136"/>
                  </a:cubicBezTo>
                  <a:cubicBezTo>
                    <a:pt x="3344" y="71"/>
                    <a:pt x="3248" y="0"/>
                    <a:pt x="3206" y="65"/>
                  </a:cubicBezTo>
                  <a:cubicBezTo>
                    <a:pt x="2914" y="510"/>
                    <a:pt x="2499" y="850"/>
                    <a:pt x="2026" y="1087"/>
                  </a:cubicBezTo>
                  <a:cubicBezTo>
                    <a:pt x="1710" y="1246"/>
                    <a:pt x="1372" y="1357"/>
                    <a:pt x="1027" y="1437"/>
                  </a:cubicBezTo>
                  <a:cubicBezTo>
                    <a:pt x="948" y="1455"/>
                    <a:pt x="868" y="1469"/>
                    <a:pt x="787" y="1483"/>
                  </a:cubicBezTo>
                  <a:cubicBezTo>
                    <a:pt x="748" y="1489"/>
                    <a:pt x="709" y="1495"/>
                    <a:pt x="670" y="1501"/>
                  </a:cubicBezTo>
                  <a:cubicBezTo>
                    <a:pt x="470" y="1530"/>
                    <a:pt x="269" y="1555"/>
                    <a:pt x="75" y="1605"/>
                  </a:cubicBezTo>
                  <a:cubicBezTo>
                    <a:pt x="0" y="1625"/>
                    <a:pt x="22" y="1732"/>
                    <a:pt x="94" y="1734"/>
                  </a:cubicBezTo>
                  <a:close/>
                </a:path>
              </a:pathLst>
            </a:custGeom>
            <a:solidFill>
              <a:srgbClr val="3E3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111">
              <a:extLst>
                <a:ext uri="{FF2B5EF4-FFF2-40B4-BE49-F238E27FC236}">
                  <a16:creationId xmlns:a16="http://schemas.microsoft.com/office/drawing/2014/main" id="{C09DFAA9-AE59-4A18-AA07-09862143D4D3}"/>
                </a:ext>
              </a:extLst>
            </p:cNvPr>
            <p:cNvSpPr>
              <a:spLocks/>
            </p:cNvSpPr>
            <p:nvPr/>
          </p:nvSpPr>
          <p:spPr bwMode="auto">
            <a:xfrm>
              <a:off x="1028700" y="25415875"/>
              <a:ext cx="246063" cy="238125"/>
            </a:xfrm>
            <a:custGeom>
              <a:avLst/>
              <a:gdLst>
                <a:gd name="T0" fmla="*/ 6857 w 6870"/>
                <a:gd name="T1" fmla="*/ 1713 h 6705"/>
                <a:gd name="T2" fmla="*/ 6857 w 6870"/>
                <a:gd name="T3" fmla="*/ 1717 h 6705"/>
                <a:gd name="T4" fmla="*/ 6460 w 6870"/>
                <a:gd name="T5" fmla="*/ 2880 h 6705"/>
                <a:gd name="T6" fmla="*/ 6391 w 6870"/>
                <a:gd name="T7" fmla="*/ 3055 h 6705"/>
                <a:gd name="T8" fmla="*/ 6358 w 6870"/>
                <a:gd name="T9" fmla="*/ 3137 h 6705"/>
                <a:gd name="T10" fmla="*/ 6342 w 6870"/>
                <a:gd name="T11" fmla="*/ 3177 h 6705"/>
                <a:gd name="T12" fmla="*/ 5685 w 6870"/>
                <a:gd name="T13" fmla="*/ 4751 h 6705"/>
                <a:gd name="T14" fmla="*/ 4606 w 6870"/>
                <a:gd name="T15" fmla="*/ 5534 h 6705"/>
                <a:gd name="T16" fmla="*/ 3951 w 6870"/>
                <a:gd name="T17" fmla="*/ 6010 h 6705"/>
                <a:gd name="T18" fmla="*/ 3862 w 6870"/>
                <a:gd name="T19" fmla="*/ 6075 h 6705"/>
                <a:gd name="T20" fmla="*/ 3862 w 6870"/>
                <a:gd name="T21" fmla="*/ 6075 h 6705"/>
                <a:gd name="T22" fmla="*/ 3771 w 6870"/>
                <a:gd name="T23" fmla="*/ 6140 h 6705"/>
                <a:gd name="T24" fmla="*/ 2994 w 6870"/>
                <a:gd name="T25" fmla="*/ 6705 h 6705"/>
                <a:gd name="T26" fmla="*/ 2520 w 6870"/>
                <a:gd name="T27" fmla="*/ 6252 h 6705"/>
                <a:gd name="T28" fmla="*/ 2450 w 6870"/>
                <a:gd name="T29" fmla="*/ 6182 h 6705"/>
                <a:gd name="T30" fmla="*/ 2442 w 6870"/>
                <a:gd name="T31" fmla="*/ 6173 h 6705"/>
                <a:gd name="T32" fmla="*/ 2365 w 6870"/>
                <a:gd name="T33" fmla="*/ 6096 h 6705"/>
                <a:gd name="T34" fmla="*/ 1444 w 6870"/>
                <a:gd name="T35" fmla="*/ 5072 h 6705"/>
                <a:gd name="T36" fmla="*/ 493 w 6870"/>
                <a:gd name="T37" fmla="*/ 3690 h 6705"/>
                <a:gd name="T38" fmla="*/ 77 w 6870"/>
                <a:gd name="T39" fmla="*/ 2055 h 6705"/>
                <a:gd name="T40" fmla="*/ 290 w 6870"/>
                <a:gd name="T41" fmla="*/ 1672 h 6705"/>
                <a:gd name="T42" fmla="*/ 321 w 6870"/>
                <a:gd name="T43" fmla="*/ 1620 h 6705"/>
                <a:gd name="T44" fmla="*/ 607 w 6870"/>
                <a:gd name="T45" fmla="*/ 1242 h 6705"/>
                <a:gd name="T46" fmla="*/ 713 w 6870"/>
                <a:gd name="T47" fmla="*/ 1122 h 6705"/>
                <a:gd name="T48" fmla="*/ 803 w 6870"/>
                <a:gd name="T49" fmla="*/ 1055 h 6705"/>
                <a:gd name="T50" fmla="*/ 1823 w 6870"/>
                <a:gd name="T51" fmla="*/ 590 h 6705"/>
                <a:gd name="T52" fmla="*/ 3116 w 6870"/>
                <a:gd name="T53" fmla="*/ 164 h 6705"/>
                <a:gd name="T54" fmla="*/ 4023 w 6870"/>
                <a:gd name="T55" fmla="*/ 55 h 6705"/>
                <a:gd name="T56" fmla="*/ 4268 w 6870"/>
                <a:gd name="T57" fmla="*/ 56 h 6705"/>
                <a:gd name="T58" fmla="*/ 4270 w 6870"/>
                <a:gd name="T59" fmla="*/ 56 h 6705"/>
                <a:gd name="T60" fmla="*/ 4340 w 6870"/>
                <a:gd name="T61" fmla="*/ 74 h 6705"/>
                <a:gd name="T62" fmla="*/ 4435 w 6870"/>
                <a:gd name="T63" fmla="*/ 106 h 6705"/>
                <a:gd name="T64" fmla="*/ 4463 w 6870"/>
                <a:gd name="T65" fmla="*/ 110 h 6705"/>
                <a:gd name="T66" fmla="*/ 4583 w 6870"/>
                <a:gd name="T67" fmla="*/ 98 h 6705"/>
                <a:gd name="T68" fmla="*/ 4677 w 6870"/>
                <a:gd name="T69" fmla="*/ 43 h 6705"/>
                <a:gd name="T70" fmla="*/ 4984 w 6870"/>
                <a:gd name="T71" fmla="*/ 67 h 6705"/>
                <a:gd name="T72" fmla="*/ 6860 w 6870"/>
                <a:gd name="T73" fmla="*/ 1595 h 6705"/>
                <a:gd name="T74" fmla="*/ 6857 w 6870"/>
                <a:gd name="T75" fmla="*/ 1713 h 6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70" h="6705">
                  <a:moveTo>
                    <a:pt x="6857" y="1713"/>
                  </a:moveTo>
                  <a:lnTo>
                    <a:pt x="6857" y="1717"/>
                  </a:lnTo>
                  <a:cubicBezTo>
                    <a:pt x="6816" y="1934"/>
                    <a:pt x="6653" y="2388"/>
                    <a:pt x="6460" y="2880"/>
                  </a:cubicBezTo>
                  <a:cubicBezTo>
                    <a:pt x="6437" y="2938"/>
                    <a:pt x="6414" y="2997"/>
                    <a:pt x="6391" y="3055"/>
                  </a:cubicBezTo>
                  <a:cubicBezTo>
                    <a:pt x="6380" y="3082"/>
                    <a:pt x="6370" y="3109"/>
                    <a:pt x="6358" y="3137"/>
                  </a:cubicBezTo>
                  <a:cubicBezTo>
                    <a:pt x="6353" y="3150"/>
                    <a:pt x="6348" y="3164"/>
                    <a:pt x="6342" y="3177"/>
                  </a:cubicBezTo>
                  <a:cubicBezTo>
                    <a:pt x="6026" y="3965"/>
                    <a:pt x="5685" y="4751"/>
                    <a:pt x="5685" y="4751"/>
                  </a:cubicBezTo>
                  <a:lnTo>
                    <a:pt x="4606" y="5534"/>
                  </a:lnTo>
                  <a:lnTo>
                    <a:pt x="3951" y="6010"/>
                  </a:lnTo>
                  <a:lnTo>
                    <a:pt x="3862" y="6075"/>
                  </a:lnTo>
                  <a:lnTo>
                    <a:pt x="3862" y="6075"/>
                  </a:lnTo>
                  <a:lnTo>
                    <a:pt x="3771" y="6140"/>
                  </a:lnTo>
                  <a:lnTo>
                    <a:pt x="2994" y="6705"/>
                  </a:lnTo>
                  <a:cubicBezTo>
                    <a:pt x="2994" y="6705"/>
                    <a:pt x="2803" y="6535"/>
                    <a:pt x="2520" y="6252"/>
                  </a:cubicBezTo>
                  <a:cubicBezTo>
                    <a:pt x="2497" y="6230"/>
                    <a:pt x="2474" y="6206"/>
                    <a:pt x="2450" y="6182"/>
                  </a:cubicBezTo>
                  <a:cubicBezTo>
                    <a:pt x="2447" y="6180"/>
                    <a:pt x="2444" y="6177"/>
                    <a:pt x="2442" y="6173"/>
                  </a:cubicBezTo>
                  <a:cubicBezTo>
                    <a:pt x="2417" y="6148"/>
                    <a:pt x="2391" y="6122"/>
                    <a:pt x="2365" y="6096"/>
                  </a:cubicBezTo>
                  <a:cubicBezTo>
                    <a:pt x="2095" y="5819"/>
                    <a:pt x="1767" y="5466"/>
                    <a:pt x="1444" y="5072"/>
                  </a:cubicBezTo>
                  <a:cubicBezTo>
                    <a:pt x="1094" y="4644"/>
                    <a:pt x="750" y="4167"/>
                    <a:pt x="493" y="3690"/>
                  </a:cubicBezTo>
                  <a:cubicBezTo>
                    <a:pt x="184" y="3119"/>
                    <a:pt x="0" y="2548"/>
                    <a:pt x="77" y="2055"/>
                  </a:cubicBezTo>
                  <a:cubicBezTo>
                    <a:pt x="199" y="1825"/>
                    <a:pt x="290" y="1672"/>
                    <a:pt x="290" y="1672"/>
                  </a:cubicBezTo>
                  <a:cubicBezTo>
                    <a:pt x="302" y="1652"/>
                    <a:pt x="310" y="1637"/>
                    <a:pt x="321" y="1620"/>
                  </a:cubicBezTo>
                  <a:cubicBezTo>
                    <a:pt x="369" y="1542"/>
                    <a:pt x="450" y="1424"/>
                    <a:pt x="607" y="1242"/>
                  </a:cubicBezTo>
                  <a:cubicBezTo>
                    <a:pt x="639" y="1205"/>
                    <a:pt x="674" y="1165"/>
                    <a:pt x="713" y="1122"/>
                  </a:cubicBezTo>
                  <a:cubicBezTo>
                    <a:pt x="743" y="1099"/>
                    <a:pt x="773" y="1076"/>
                    <a:pt x="803" y="1055"/>
                  </a:cubicBezTo>
                  <a:cubicBezTo>
                    <a:pt x="1170" y="871"/>
                    <a:pt x="1514" y="717"/>
                    <a:pt x="1823" y="590"/>
                  </a:cubicBezTo>
                  <a:cubicBezTo>
                    <a:pt x="2382" y="362"/>
                    <a:pt x="2831" y="223"/>
                    <a:pt x="3116" y="164"/>
                  </a:cubicBezTo>
                  <a:cubicBezTo>
                    <a:pt x="3596" y="64"/>
                    <a:pt x="4023" y="55"/>
                    <a:pt x="4023" y="55"/>
                  </a:cubicBezTo>
                  <a:cubicBezTo>
                    <a:pt x="4113" y="53"/>
                    <a:pt x="4195" y="54"/>
                    <a:pt x="4268" y="56"/>
                  </a:cubicBezTo>
                  <a:lnTo>
                    <a:pt x="4270" y="56"/>
                  </a:lnTo>
                  <a:cubicBezTo>
                    <a:pt x="4298" y="61"/>
                    <a:pt x="4321" y="67"/>
                    <a:pt x="4340" y="74"/>
                  </a:cubicBezTo>
                  <a:cubicBezTo>
                    <a:pt x="4353" y="80"/>
                    <a:pt x="4389" y="96"/>
                    <a:pt x="4435" y="106"/>
                  </a:cubicBezTo>
                  <a:cubicBezTo>
                    <a:pt x="4444" y="108"/>
                    <a:pt x="4453" y="109"/>
                    <a:pt x="4463" y="110"/>
                  </a:cubicBezTo>
                  <a:cubicBezTo>
                    <a:pt x="4500" y="115"/>
                    <a:pt x="4542" y="113"/>
                    <a:pt x="4583" y="98"/>
                  </a:cubicBezTo>
                  <a:cubicBezTo>
                    <a:pt x="4627" y="82"/>
                    <a:pt x="4640" y="62"/>
                    <a:pt x="4677" y="43"/>
                  </a:cubicBezTo>
                  <a:cubicBezTo>
                    <a:pt x="4734" y="14"/>
                    <a:pt x="4827" y="0"/>
                    <a:pt x="4984" y="67"/>
                  </a:cubicBezTo>
                  <a:cubicBezTo>
                    <a:pt x="4984" y="67"/>
                    <a:pt x="6752" y="1390"/>
                    <a:pt x="6860" y="1595"/>
                  </a:cubicBezTo>
                  <a:cubicBezTo>
                    <a:pt x="6870" y="1614"/>
                    <a:pt x="6868" y="1655"/>
                    <a:pt x="6857" y="17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112">
              <a:extLst>
                <a:ext uri="{FF2B5EF4-FFF2-40B4-BE49-F238E27FC236}">
                  <a16:creationId xmlns:a16="http://schemas.microsoft.com/office/drawing/2014/main" id="{578DBE7D-E5F6-475E-9DCB-4D832525DAD8}"/>
                </a:ext>
              </a:extLst>
            </p:cNvPr>
            <p:cNvSpPr>
              <a:spLocks/>
            </p:cNvSpPr>
            <p:nvPr/>
          </p:nvSpPr>
          <p:spPr bwMode="auto">
            <a:xfrm>
              <a:off x="1025525" y="25465088"/>
              <a:ext cx="420688" cy="595313"/>
            </a:xfrm>
            <a:custGeom>
              <a:avLst/>
              <a:gdLst>
                <a:gd name="T0" fmla="*/ 0 w 11769"/>
                <a:gd name="T1" fmla="*/ 15189 h 16723"/>
                <a:gd name="T2" fmla="*/ 369 w 11769"/>
                <a:gd name="T3" fmla="*/ 15841 h 16723"/>
                <a:gd name="T4" fmla="*/ 341 w 11769"/>
                <a:gd name="T5" fmla="*/ 16717 h 16723"/>
                <a:gd name="T6" fmla="*/ 341 w 11769"/>
                <a:gd name="T7" fmla="*/ 16723 h 16723"/>
                <a:gd name="T8" fmla="*/ 472 w 11769"/>
                <a:gd name="T9" fmla="*/ 16722 h 16723"/>
                <a:gd name="T10" fmla="*/ 632 w 11769"/>
                <a:gd name="T11" fmla="*/ 16722 h 16723"/>
                <a:gd name="T12" fmla="*/ 632 w 11769"/>
                <a:gd name="T13" fmla="*/ 16722 h 16723"/>
                <a:gd name="T14" fmla="*/ 5044 w 11769"/>
                <a:gd name="T15" fmla="*/ 16714 h 16723"/>
                <a:gd name="T16" fmla="*/ 7422 w 11769"/>
                <a:gd name="T17" fmla="*/ 16709 h 16723"/>
                <a:gd name="T18" fmla="*/ 8338 w 11769"/>
                <a:gd name="T19" fmla="*/ 16707 h 16723"/>
                <a:gd name="T20" fmla="*/ 8479 w 11769"/>
                <a:gd name="T21" fmla="*/ 16707 h 16723"/>
                <a:gd name="T22" fmla="*/ 11695 w 11769"/>
                <a:gd name="T23" fmla="*/ 16700 h 16723"/>
                <a:gd name="T24" fmla="*/ 11769 w 11769"/>
                <a:gd name="T25" fmla="*/ 16700 h 16723"/>
                <a:gd name="T26" fmla="*/ 11643 w 11769"/>
                <a:gd name="T27" fmla="*/ 13645 h 16723"/>
                <a:gd name="T28" fmla="*/ 11627 w 11769"/>
                <a:gd name="T29" fmla="*/ 13281 h 16723"/>
                <a:gd name="T30" fmla="*/ 11624 w 11769"/>
                <a:gd name="T31" fmla="*/ 13240 h 16723"/>
                <a:gd name="T32" fmla="*/ 11609 w 11769"/>
                <a:gd name="T33" fmla="*/ 12909 h 16723"/>
                <a:gd name="T34" fmla="*/ 11588 w 11769"/>
                <a:gd name="T35" fmla="*/ 12479 h 16723"/>
                <a:gd name="T36" fmla="*/ 11477 w 11769"/>
                <a:gd name="T37" fmla="*/ 10338 h 16723"/>
                <a:gd name="T38" fmla="*/ 11477 w 11769"/>
                <a:gd name="T39" fmla="*/ 10337 h 16723"/>
                <a:gd name="T40" fmla="*/ 11452 w 11769"/>
                <a:gd name="T41" fmla="*/ 9908 h 16723"/>
                <a:gd name="T42" fmla="*/ 11452 w 11769"/>
                <a:gd name="T43" fmla="*/ 9900 h 16723"/>
                <a:gd name="T44" fmla="*/ 11446 w 11769"/>
                <a:gd name="T45" fmla="*/ 9810 h 16723"/>
                <a:gd name="T46" fmla="*/ 11264 w 11769"/>
                <a:gd name="T47" fmla="*/ 7001 h 16723"/>
                <a:gd name="T48" fmla="*/ 11038 w 11769"/>
                <a:gd name="T49" fmla="*/ 4407 h 16723"/>
                <a:gd name="T50" fmla="*/ 10291 w 11769"/>
                <a:gd name="T51" fmla="*/ 2794 h 16723"/>
                <a:gd name="T52" fmla="*/ 10081 w 11769"/>
                <a:gd name="T53" fmla="*/ 2338 h 16723"/>
                <a:gd name="T54" fmla="*/ 9089 w 11769"/>
                <a:gd name="T55" fmla="*/ 720 h 16723"/>
                <a:gd name="T56" fmla="*/ 8898 w 11769"/>
                <a:gd name="T57" fmla="*/ 625 h 16723"/>
                <a:gd name="T58" fmla="*/ 8784 w 11769"/>
                <a:gd name="T59" fmla="*/ 585 h 16723"/>
                <a:gd name="T60" fmla="*/ 8769 w 11769"/>
                <a:gd name="T61" fmla="*/ 580 h 16723"/>
                <a:gd name="T62" fmla="*/ 7219 w 11769"/>
                <a:gd name="T63" fmla="*/ 730 h 16723"/>
                <a:gd name="T64" fmla="*/ 6964 w 11769"/>
                <a:gd name="T65" fmla="*/ 322 h 16723"/>
                <a:gd name="T66" fmla="*/ 5835 w 11769"/>
                <a:gd name="T67" fmla="*/ 1049 h 16723"/>
                <a:gd name="T68" fmla="*/ 5722 w 11769"/>
                <a:gd name="T69" fmla="*/ 1217 h 16723"/>
                <a:gd name="T70" fmla="*/ 4678 w 11769"/>
                <a:gd name="T71" fmla="*/ 2820 h 16723"/>
                <a:gd name="T72" fmla="*/ 4401 w 11769"/>
                <a:gd name="T73" fmla="*/ 3154 h 16723"/>
                <a:gd name="T74" fmla="*/ 3814 w 11769"/>
                <a:gd name="T75" fmla="*/ 3546 h 16723"/>
                <a:gd name="T76" fmla="*/ 2896 w 11769"/>
                <a:gd name="T77" fmla="*/ 3543 h 16723"/>
                <a:gd name="T78" fmla="*/ 1552 w 11769"/>
                <a:gd name="T79" fmla="*/ 3681 h 16723"/>
                <a:gd name="T80" fmla="*/ 1551 w 11769"/>
                <a:gd name="T81" fmla="*/ 3681 h 16723"/>
                <a:gd name="T82" fmla="*/ 495 w 11769"/>
                <a:gd name="T83" fmla="*/ 4534 h 16723"/>
                <a:gd name="T84" fmla="*/ 450 w 11769"/>
                <a:gd name="T85" fmla="*/ 5113 h 16723"/>
                <a:gd name="T86" fmla="*/ 460 w 11769"/>
                <a:gd name="T87" fmla="*/ 5299 h 16723"/>
                <a:gd name="T88" fmla="*/ 541 w 11769"/>
                <a:gd name="T89" fmla="*/ 6997 h 16723"/>
                <a:gd name="T90" fmla="*/ 368 w 11769"/>
                <a:gd name="T91" fmla="*/ 12115 h 16723"/>
                <a:gd name="T92" fmla="*/ 142 w 11769"/>
                <a:gd name="T93" fmla="*/ 13697 h 16723"/>
                <a:gd name="T94" fmla="*/ 130 w 11769"/>
                <a:gd name="T95" fmla="*/ 14434 h 16723"/>
                <a:gd name="T96" fmla="*/ 36 w 11769"/>
                <a:gd name="T97" fmla="*/ 14417 h 16723"/>
                <a:gd name="T98" fmla="*/ 0 w 11769"/>
                <a:gd name="T99" fmla="*/ 15189 h 1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69" h="16723">
                  <a:moveTo>
                    <a:pt x="0" y="15189"/>
                  </a:moveTo>
                  <a:cubicBezTo>
                    <a:pt x="48" y="15490"/>
                    <a:pt x="271" y="15602"/>
                    <a:pt x="369" y="15841"/>
                  </a:cubicBezTo>
                  <a:cubicBezTo>
                    <a:pt x="464" y="16112"/>
                    <a:pt x="340" y="16418"/>
                    <a:pt x="341" y="16717"/>
                  </a:cubicBezTo>
                  <a:lnTo>
                    <a:pt x="341" y="16723"/>
                  </a:lnTo>
                  <a:cubicBezTo>
                    <a:pt x="385" y="16723"/>
                    <a:pt x="428" y="16722"/>
                    <a:pt x="472" y="16722"/>
                  </a:cubicBezTo>
                  <a:cubicBezTo>
                    <a:pt x="525" y="16722"/>
                    <a:pt x="579" y="16722"/>
                    <a:pt x="632" y="16722"/>
                  </a:cubicBezTo>
                  <a:lnTo>
                    <a:pt x="632" y="16722"/>
                  </a:lnTo>
                  <a:cubicBezTo>
                    <a:pt x="2103" y="16719"/>
                    <a:pt x="3573" y="16716"/>
                    <a:pt x="5044" y="16714"/>
                  </a:cubicBezTo>
                  <a:cubicBezTo>
                    <a:pt x="5837" y="16712"/>
                    <a:pt x="6629" y="16710"/>
                    <a:pt x="7422" y="16709"/>
                  </a:cubicBezTo>
                  <a:cubicBezTo>
                    <a:pt x="7728" y="16708"/>
                    <a:pt x="8033" y="16708"/>
                    <a:pt x="8338" y="16707"/>
                  </a:cubicBezTo>
                  <a:cubicBezTo>
                    <a:pt x="8385" y="16707"/>
                    <a:pt x="8432" y="16707"/>
                    <a:pt x="8479" y="16707"/>
                  </a:cubicBezTo>
                  <a:cubicBezTo>
                    <a:pt x="9551" y="16704"/>
                    <a:pt x="10623" y="16702"/>
                    <a:pt x="11695" y="16700"/>
                  </a:cubicBezTo>
                  <a:lnTo>
                    <a:pt x="11769" y="16700"/>
                  </a:lnTo>
                  <a:cubicBezTo>
                    <a:pt x="11729" y="15633"/>
                    <a:pt x="11687" y="14613"/>
                    <a:pt x="11643" y="13645"/>
                  </a:cubicBezTo>
                  <a:cubicBezTo>
                    <a:pt x="11638" y="13523"/>
                    <a:pt x="11632" y="13401"/>
                    <a:pt x="11627" y="13281"/>
                  </a:cubicBezTo>
                  <a:cubicBezTo>
                    <a:pt x="11626" y="13267"/>
                    <a:pt x="11625" y="13254"/>
                    <a:pt x="11624" y="13240"/>
                  </a:cubicBezTo>
                  <a:cubicBezTo>
                    <a:pt x="11619" y="13129"/>
                    <a:pt x="11614" y="13018"/>
                    <a:pt x="11609" y="12909"/>
                  </a:cubicBezTo>
                  <a:cubicBezTo>
                    <a:pt x="11602" y="12764"/>
                    <a:pt x="11595" y="12621"/>
                    <a:pt x="11588" y="12479"/>
                  </a:cubicBezTo>
                  <a:cubicBezTo>
                    <a:pt x="11552" y="11728"/>
                    <a:pt x="11514" y="11013"/>
                    <a:pt x="11477" y="10338"/>
                  </a:cubicBezTo>
                  <a:lnTo>
                    <a:pt x="11477" y="10337"/>
                  </a:lnTo>
                  <a:cubicBezTo>
                    <a:pt x="11468" y="10193"/>
                    <a:pt x="11460" y="10049"/>
                    <a:pt x="11452" y="9908"/>
                  </a:cubicBezTo>
                  <a:lnTo>
                    <a:pt x="11452" y="9900"/>
                  </a:lnTo>
                  <a:cubicBezTo>
                    <a:pt x="11450" y="9870"/>
                    <a:pt x="11448" y="9840"/>
                    <a:pt x="11446" y="9810"/>
                  </a:cubicBezTo>
                  <a:cubicBezTo>
                    <a:pt x="11386" y="8765"/>
                    <a:pt x="11325" y="7824"/>
                    <a:pt x="11264" y="7001"/>
                  </a:cubicBezTo>
                  <a:cubicBezTo>
                    <a:pt x="11186" y="5923"/>
                    <a:pt x="11109" y="5048"/>
                    <a:pt x="11038" y="4407"/>
                  </a:cubicBezTo>
                  <a:cubicBezTo>
                    <a:pt x="11007" y="4121"/>
                    <a:pt x="10838" y="3959"/>
                    <a:pt x="10291" y="2794"/>
                  </a:cubicBezTo>
                  <a:cubicBezTo>
                    <a:pt x="10226" y="2657"/>
                    <a:pt x="10156" y="2506"/>
                    <a:pt x="10081" y="2338"/>
                  </a:cubicBezTo>
                  <a:cubicBezTo>
                    <a:pt x="9609" y="1293"/>
                    <a:pt x="9473" y="951"/>
                    <a:pt x="9089" y="720"/>
                  </a:cubicBezTo>
                  <a:cubicBezTo>
                    <a:pt x="9027" y="683"/>
                    <a:pt x="8963" y="651"/>
                    <a:pt x="8898" y="625"/>
                  </a:cubicBezTo>
                  <a:cubicBezTo>
                    <a:pt x="8861" y="610"/>
                    <a:pt x="8823" y="596"/>
                    <a:pt x="8784" y="585"/>
                  </a:cubicBezTo>
                  <a:cubicBezTo>
                    <a:pt x="8780" y="583"/>
                    <a:pt x="8775" y="581"/>
                    <a:pt x="8769" y="580"/>
                  </a:cubicBezTo>
                  <a:cubicBezTo>
                    <a:pt x="8192" y="407"/>
                    <a:pt x="7558" y="600"/>
                    <a:pt x="7219" y="730"/>
                  </a:cubicBezTo>
                  <a:cubicBezTo>
                    <a:pt x="7138" y="536"/>
                    <a:pt x="7052" y="403"/>
                    <a:pt x="6964" y="322"/>
                  </a:cubicBezTo>
                  <a:cubicBezTo>
                    <a:pt x="6616" y="0"/>
                    <a:pt x="6222" y="477"/>
                    <a:pt x="5835" y="1049"/>
                  </a:cubicBezTo>
                  <a:cubicBezTo>
                    <a:pt x="5797" y="1104"/>
                    <a:pt x="5760" y="1160"/>
                    <a:pt x="5722" y="1217"/>
                  </a:cubicBezTo>
                  <a:cubicBezTo>
                    <a:pt x="5435" y="1594"/>
                    <a:pt x="5076" y="2285"/>
                    <a:pt x="4678" y="2820"/>
                  </a:cubicBezTo>
                  <a:cubicBezTo>
                    <a:pt x="4588" y="2941"/>
                    <a:pt x="4495" y="3054"/>
                    <a:pt x="4401" y="3154"/>
                  </a:cubicBezTo>
                  <a:cubicBezTo>
                    <a:pt x="4211" y="3356"/>
                    <a:pt x="4014" y="3502"/>
                    <a:pt x="3814" y="3546"/>
                  </a:cubicBezTo>
                  <a:cubicBezTo>
                    <a:pt x="3516" y="3548"/>
                    <a:pt x="3208" y="3540"/>
                    <a:pt x="2896" y="3543"/>
                  </a:cubicBezTo>
                  <a:cubicBezTo>
                    <a:pt x="2452" y="3546"/>
                    <a:pt x="1998" y="3571"/>
                    <a:pt x="1552" y="3681"/>
                  </a:cubicBezTo>
                  <a:lnTo>
                    <a:pt x="1551" y="3681"/>
                  </a:lnTo>
                  <a:cubicBezTo>
                    <a:pt x="1014" y="3790"/>
                    <a:pt x="634" y="4100"/>
                    <a:pt x="495" y="4534"/>
                  </a:cubicBezTo>
                  <a:cubicBezTo>
                    <a:pt x="439" y="4708"/>
                    <a:pt x="422" y="4903"/>
                    <a:pt x="450" y="5113"/>
                  </a:cubicBezTo>
                  <a:cubicBezTo>
                    <a:pt x="453" y="5175"/>
                    <a:pt x="457" y="5237"/>
                    <a:pt x="460" y="5299"/>
                  </a:cubicBezTo>
                  <a:cubicBezTo>
                    <a:pt x="490" y="5867"/>
                    <a:pt x="520" y="6431"/>
                    <a:pt x="541" y="6997"/>
                  </a:cubicBezTo>
                  <a:cubicBezTo>
                    <a:pt x="612" y="8693"/>
                    <a:pt x="558" y="10422"/>
                    <a:pt x="368" y="12115"/>
                  </a:cubicBezTo>
                  <a:cubicBezTo>
                    <a:pt x="337" y="12645"/>
                    <a:pt x="233" y="13171"/>
                    <a:pt x="142" y="13697"/>
                  </a:cubicBezTo>
                  <a:cubicBezTo>
                    <a:pt x="101" y="13936"/>
                    <a:pt x="157" y="14194"/>
                    <a:pt x="130" y="14434"/>
                  </a:cubicBezTo>
                  <a:lnTo>
                    <a:pt x="36" y="14417"/>
                  </a:lnTo>
                  <a:lnTo>
                    <a:pt x="0" y="15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113">
              <a:extLst>
                <a:ext uri="{FF2B5EF4-FFF2-40B4-BE49-F238E27FC236}">
                  <a16:creationId xmlns:a16="http://schemas.microsoft.com/office/drawing/2014/main" id="{A056AE5D-B199-477C-B518-642CB1A48FBA}"/>
                </a:ext>
              </a:extLst>
            </p:cNvPr>
            <p:cNvSpPr>
              <a:spLocks/>
            </p:cNvSpPr>
            <p:nvPr/>
          </p:nvSpPr>
          <p:spPr bwMode="auto">
            <a:xfrm>
              <a:off x="1116013" y="25074563"/>
              <a:ext cx="147638" cy="284163"/>
            </a:xfrm>
            <a:custGeom>
              <a:avLst/>
              <a:gdLst>
                <a:gd name="T0" fmla="*/ 1271 w 4162"/>
                <a:gd name="T1" fmla="*/ 569 h 8007"/>
                <a:gd name="T2" fmla="*/ 2734 w 4162"/>
                <a:gd name="T3" fmla="*/ 2 h 8007"/>
                <a:gd name="T4" fmla="*/ 2868 w 4162"/>
                <a:gd name="T5" fmla="*/ 1 h 8007"/>
                <a:gd name="T6" fmla="*/ 3665 w 4162"/>
                <a:gd name="T7" fmla="*/ 820 h 8007"/>
                <a:gd name="T8" fmla="*/ 3683 w 4162"/>
                <a:gd name="T9" fmla="*/ 851 h 8007"/>
                <a:gd name="T10" fmla="*/ 3732 w 4162"/>
                <a:gd name="T11" fmla="*/ 936 h 8007"/>
                <a:gd name="T12" fmla="*/ 3739 w 4162"/>
                <a:gd name="T13" fmla="*/ 949 h 8007"/>
                <a:gd name="T14" fmla="*/ 3850 w 4162"/>
                <a:gd name="T15" fmla="*/ 1179 h 8007"/>
                <a:gd name="T16" fmla="*/ 3874 w 4162"/>
                <a:gd name="T17" fmla="*/ 1238 h 8007"/>
                <a:gd name="T18" fmla="*/ 3938 w 4162"/>
                <a:gd name="T19" fmla="*/ 1412 h 8007"/>
                <a:gd name="T20" fmla="*/ 3980 w 4162"/>
                <a:gd name="T21" fmla="*/ 1548 h 8007"/>
                <a:gd name="T22" fmla="*/ 4006 w 4162"/>
                <a:gd name="T23" fmla="*/ 1646 h 8007"/>
                <a:gd name="T24" fmla="*/ 4026 w 4162"/>
                <a:gd name="T25" fmla="*/ 1731 h 8007"/>
                <a:gd name="T26" fmla="*/ 4039 w 4162"/>
                <a:gd name="T27" fmla="*/ 1797 h 8007"/>
                <a:gd name="T28" fmla="*/ 4136 w 4162"/>
                <a:gd name="T29" fmla="*/ 2502 h 8007"/>
                <a:gd name="T30" fmla="*/ 4159 w 4162"/>
                <a:gd name="T31" fmla="*/ 3151 h 8007"/>
                <a:gd name="T32" fmla="*/ 4134 w 4162"/>
                <a:gd name="T33" fmla="*/ 3660 h 8007"/>
                <a:gd name="T34" fmla="*/ 4105 w 4162"/>
                <a:gd name="T35" fmla="*/ 3916 h 8007"/>
                <a:gd name="T36" fmla="*/ 4098 w 4162"/>
                <a:gd name="T37" fmla="*/ 3969 h 8007"/>
                <a:gd name="T38" fmla="*/ 4085 w 4162"/>
                <a:gd name="T39" fmla="*/ 4063 h 8007"/>
                <a:gd name="T40" fmla="*/ 4016 w 4162"/>
                <a:gd name="T41" fmla="*/ 4517 h 8007"/>
                <a:gd name="T42" fmla="*/ 3946 w 4162"/>
                <a:gd name="T43" fmla="*/ 5137 h 8007"/>
                <a:gd name="T44" fmla="*/ 3887 w 4162"/>
                <a:gd name="T45" fmla="*/ 5962 h 8007"/>
                <a:gd name="T46" fmla="*/ 3904 w 4162"/>
                <a:gd name="T47" fmla="*/ 6400 h 8007"/>
                <a:gd name="T48" fmla="*/ 3248 w 4162"/>
                <a:gd name="T49" fmla="*/ 7193 h 8007"/>
                <a:gd name="T50" fmla="*/ 2435 w 4162"/>
                <a:gd name="T51" fmla="*/ 7241 h 8007"/>
                <a:gd name="T52" fmla="*/ 2373 w 4162"/>
                <a:gd name="T53" fmla="*/ 7630 h 8007"/>
                <a:gd name="T54" fmla="*/ 2382 w 4162"/>
                <a:gd name="T55" fmla="*/ 7695 h 8007"/>
                <a:gd name="T56" fmla="*/ 2377 w 4162"/>
                <a:gd name="T57" fmla="*/ 7702 h 8007"/>
                <a:gd name="T58" fmla="*/ 2391 w 4162"/>
                <a:gd name="T59" fmla="*/ 7815 h 8007"/>
                <a:gd name="T60" fmla="*/ 2280 w 4162"/>
                <a:gd name="T61" fmla="*/ 7853 h 8007"/>
                <a:gd name="T62" fmla="*/ 2259 w 4162"/>
                <a:gd name="T63" fmla="*/ 7818 h 8007"/>
                <a:gd name="T64" fmla="*/ 1312 w 4162"/>
                <a:gd name="T65" fmla="*/ 7632 h 8007"/>
                <a:gd name="T66" fmla="*/ 996 w 4162"/>
                <a:gd name="T67" fmla="*/ 6785 h 8007"/>
                <a:gd name="T68" fmla="*/ 1065 w 4162"/>
                <a:gd name="T69" fmla="*/ 6425 h 8007"/>
                <a:gd name="T70" fmla="*/ 534 w 4162"/>
                <a:gd name="T71" fmla="*/ 5556 h 8007"/>
                <a:gd name="T72" fmla="*/ 7 w 4162"/>
                <a:gd name="T73" fmla="*/ 3511 h 8007"/>
                <a:gd name="T74" fmla="*/ 1271 w 4162"/>
                <a:gd name="T75" fmla="*/ 569 h 8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62" h="8007">
                  <a:moveTo>
                    <a:pt x="1271" y="569"/>
                  </a:moveTo>
                  <a:cubicBezTo>
                    <a:pt x="1558" y="328"/>
                    <a:pt x="2077" y="27"/>
                    <a:pt x="2734" y="2"/>
                  </a:cubicBezTo>
                  <a:cubicBezTo>
                    <a:pt x="2777" y="0"/>
                    <a:pt x="2822" y="0"/>
                    <a:pt x="2868" y="1"/>
                  </a:cubicBezTo>
                  <a:cubicBezTo>
                    <a:pt x="3238" y="9"/>
                    <a:pt x="3484" y="510"/>
                    <a:pt x="3665" y="820"/>
                  </a:cubicBezTo>
                  <a:cubicBezTo>
                    <a:pt x="3672" y="830"/>
                    <a:pt x="3678" y="841"/>
                    <a:pt x="3683" y="851"/>
                  </a:cubicBezTo>
                  <a:cubicBezTo>
                    <a:pt x="3700" y="880"/>
                    <a:pt x="3717" y="908"/>
                    <a:pt x="3732" y="936"/>
                  </a:cubicBezTo>
                  <a:cubicBezTo>
                    <a:pt x="3734" y="941"/>
                    <a:pt x="3737" y="945"/>
                    <a:pt x="3739" y="949"/>
                  </a:cubicBezTo>
                  <a:cubicBezTo>
                    <a:pt x="3780" y="1025"/>
                    <a:pt x="3817" y="1102"/>
                    <a:pt x="3850" y="1179"/>
                  </a:cubicBezTo>
                  <a:cubicBezTo>
                    <a:pt x="3858" y="1198"/>
                    <a:pt x="3867" y="1218"/>
                    <a:pt x="3874" y="1238"/>
                  </a:cubicBezTo>
                  <a:cubicBezTo>
                    <a:pt x="3898" y="1295"/>
                    <a:pt x="3920" y="1353"/>
                    <a:pt x="3938" y="1412"/>
                  </a:cubicBezTo>
                  <a:cubicBezTo>
                    <a:pt x="3954" y="1457"/>
                    <a:pt x="3968" y="1502"/>
                    <a:pt x="3980" y="1548"/>
                  </a:cubicBezTo>
                  <a:cubicBezTo>
                    <a:pt x="3990" y="1580"/>
                    <a:pt x="3998" y="1613"/>
                    <a:pt x="4006" y="1646"/>
                  </a:cubicBezTo>
                  <a:cubicBezTo>
                    <a:pt x="4014" y="1674"/>
                    <a:pt x="4020" y="1702"/>
                    <a:pt x="4026" y="1731"/>
                  </a:cubicBezTo>
                  <a:cubicBezTo>
                    <a:pt x="4031" y="1753"/>
                    <a:pt x="4035" y="1775"/>
                    <a:pt x="4039" y="1797"/>
                  </a:cubicBezTo>
                  <a:cubicBezTo>
                    <a:pt x="4084" y="2027"/>
                    <a:pt x="4116" y="2263"/>
                    <a:pt x="4136" y="2502"/>
                  </a:cubicBezTo>
                  <a:cubicBezTo>
                    <a:pt x="4154" y="2718"/>
                    <a:pt x="4162" y="2934"/>
                    <a:pt x="4159" y="3151"/>
                  </a:cubicBezTo>
                  <a:cubicBezTo>
                    <a:pt x="4158" y="3321"/>
                    <a:pt x="4149" y="3492"/>
                    <a:pt x="4134" y="3660"/>
                  </a:cubicBezTo>
                  <a:cubicBezTo>
                    <a:pt x="4126" y="3746"/>
                    <a:pt x="4117" y="3832"/>
                    <a:pt x="4105" y="3916"/>
                  </a:cubicBezTo>
                  <a:cubicBezTo>
                    <a:pt x="4103" y="3934"/>
                    <a:pt x="4101" y="3952"/>
                    <a:pt x="4098" y="3969"/>
                  </a:cubicBezTo>
                  <a:cubicBezTo>
                    <a:pt x="4094" y="4001"/>
                    <a:pt x="4090" y="4031"/>
                    <a:pt x="4085" y="4063"/>
                  </a:cubicBezTo>
                  <a:cubicBezTo>
                    <a:pt x="4062" y="4214"/>
                    <a:pt x="4037" y="4366"/>
                    <a:pt x="4016" y="4517"/>
                  </a:cubicBezTo>
                  <a:cubicBezTo>
                    <a:pt x="3986" y="4722"/>
                    <a:pt x="3959" y="4928"/>
                    <a:pt x="3946" y="5137"/>
                  </a:cubicBezTo>
                  <a:cubicBezTo>
                    <a:pt x="3928" y="5426"/>
                    <a:pt x="3893" y="5690"/>
                    <a:pt x="3887" y="5962"/>
                  </a:cubicBezTo>
                  <a:cubicBezTo>
                    <a:pt x="3883" y="6104"/>
                    <a:pt x="3886" y="6249"/>
                    <a:pt x="3904" y="6400"/>
                  </a:cubicBezTo>
                  <a:cubicBezTo>
                    <a:pt x="3955" y="6823"/>
                    <a:pt x="3570" y="7025"/>
                    <a:pt x="3248" y="7193"/>
                  </a:cubicBezTo>
                  <a:cubicBezTo>
                    <a:pt x="3004" y="7321"/>
                    <a:pt x="2711" y="7313"/>
                    <a:pt x="2435" y="7241"/>
                  </a:cubicBezTo>
                  <a:cubicBezTo>
                    <a:pt x="2393" y="7383"/>
                    <a:pt x="2371" y="7498"/>
                    <a:pt x="2373" y="7630"/>
                  </a:cubicBezTo>
                  <a:cubicBezTo>
                    <a:pt x="2391" y="7644"/>
                    <a:pt x="2399" y="7670"/>
                    <a:pt x="2382" y="7695"/>
                  </a:cubicBezTo>
                  <a:lnTo>
                    <a:pt x="2377" y="7702"/>
                  </a:lnTo>
                  <a:cubicBezTo>
                    <a:pt x="2380" y="7738"/>
                    <a:pt x="2384" y="7775"/>
                    <a:pt x="2391" y="7815"/>
                  </a:cubicBezTo>
                  <a:cubicBezTo>
                    <a:pt x="2401" y="7877"/>
                    <a:pt x="2312" y="7901"/>
                    <a:pt x="2280" y="7853"/>
                  </a:cubicBezTo>
                  <a:cubicBezTo>
                    <a:pt x="2272" y="7842"/>
                    <a:pt x="2266" y="7830"/>
                    <a:pt x="2259" y="7818"/>
                  </a:cubicBezTo>
                  <a:cubicBezTo>
                    <a:pt x="1980" y="8007"/>
                    <a:pt x="1521" y="7862"/>
                    <a:pt x="1312" y="7632"/>
                  </a:cubicBezTo>
                  <a:cubicBezTo>
                    <a:pt x="1111" y="7412"/>
                    <a:pt x="958" y="7091"/>
                    <a:pt x="996" y="6785"/>
                  </a:cubicBezTo>
                  <a:cubicBezTo>
                    <a:pt x="1013" y="6651"/>
                    <a:pt x="1085" y="6564"/>
                    <a:pt x="1065" y="6425"/>
                  </a:cubicBezTo>
                  <a:cubicBezTo>
                    <a:pt x="1022" y="6125"/>
                    <a:pt x="685" y="5818"/>
                    <a:pt x="534" y="5556"/>
                  </a:cubicBezTo>
                  <a:cubicBezTo>
                    <a:pt x="179" y="4938"/>
                    <a:pt x="0" y="4223"/>
                    <a:pt x="7" y="3511"/>
                  </a:cubicBezTo>
                  <a:cubicBezTo>
                    <a:pt x="18" y="2404"/>
                    <a:pt x="339" y="1348"/>
                    <a:pt x="1271" y="56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04" name="Freeform 114">
              <a:extLst>
                <a:ext uri="{FF2B5EF4-FFF2-40B4-BE49-F238E27FC236}">
                  <a16:creationId xmlns:a16="http://schemas.microsoft.com/office/drawing/2014/main" id="{BC8AAD1C-E5E9-4F27-8A58-343B1B9717D0}"/>
                </a:ext>
              </a:extLst>
            </p:cNvPr>
            <p:cNvSpPr>
              <a:spLocks/>
            </p:cNvSpPr>
            <p:nvPr/>
          </p:nvSpPr>
          <p:spPr bwMode="auto">
            <a:xfrm>
              <a:off x="1165225" y="25025350"/>
              <a:ext cx="261938" cy="260350"/>
            </a:xfrm>
            <a:custGeom>
              <a:avLst/>
              <a:gdLst>
                <a:gd name="T0" fmla="*/ 209 w 7339"/>
                <a:gd name="T1" fmla="*/ 3546 h 7321"/>
                <a:gd name="T2" fmla="*/ 55 w 7339"/>
                <a:gd name="T3" fmla="*/ 2880 h 7321"/>
                <a:gd name="T4" fmla="*/ 311 w 7339"/>
                <a:gd name="T5" fmla="*/ 1658 h 7321"/>
                <a:gd name="T6" fmla="*/ 2164 w 7339"/>
                <a:gd name="T7" fmla="*/ 468 h 7321"/>
                <a:gd name="T8" fmla="*/ 7325 w 7339"/>
                <a:gd name="T9" fmla="*/ 4668 h 7321"/>
                <a:gd name="T10" fmla="*/ 6415 w 7339"/>
                <a:gd name="T11" fmla="*/ 7027 h 7321"/>
                <a:gd name="T12" fmla="*/ 4765 w 7339"/>
                <a:gd name="T13" fmla="*/ 7099 h 7321"/>
                <a:gd name="T14" fmla="*/ 3870 w 7339"/>
                <a:gd name="T15" fmla="*/ 6477 h 7321"/>
                <a:gd name="T16" fmla="*/ 1325 w 7339"/>
                <a:gd name="T17" fmla="*/ 3454 h 7321"/>
                <a:gd name="T18" fmla="*/ 1077 w 7339"/>
                <a:gd name="T19" fmla="*/ 3741 h 7321"/>
                <a:gd name="T20" fmla="*/ 985 w 7339"/>
                <a:gd name="T21" fmla="*/ 3836 h 7321"/>
                <a:gd name="T22" fmla="*/ 691 w 7339"/>
                <a:gd name="T23" fmla="*/ 4036 h 7321"/>
                <a:gd name="T24" fmla="*/ 427 w 7339"/>
                <a:gd name="T25" fmla="*/ 3989 h 7321"/>
                <a:gd name="T26" fmla="*/ 209 w 7339"/>
                <a:gd name="T27" fmla="*/ 3546 h 7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39" h="7321">
                  <a:moveTo>
                    <a:pt x="209" y="3546"/>
                  </a:moveTo>
                  <a:cubicBezTo>
                    <a:pt x="130" y="3301"/>
                    <a:pt x="74" y="3025"/>
                    <a:pt x="55" y="2880"/>
                  </a:cubicBezTo>
                  <a:cubicBezTo>
                    <a:pt x="0" y="2460"/>
                    <a:pt x="99" y="2022"/>
                    <a:pt x="311" y="1658"/>
                  </a:cubicBezTo>
                  <a:cubicBezTo>
                    <a:pt x="708" y="974"/>
                    <a:pt x="1404" y="608"/>
                    <a:pt x="2164" y="468"/>
                  </a:cubicBezTo>
                  <a:cubicBezTo>
                    <a:pt x="4704" y="0"/>
                    <a:pt x="7275" y="2067"/>
                    <a:pt x="7325" y="4668"/>
                  </a:cubicBezTo>
                  <a:cubicBezTo>
                    <a:pt x="7339" y="5392"/>
                    <a:pt x="7083" y="6605"/>
                    <a:pt x="6415" y="7027"/>
                  </a:cubicBezTo>
                  <a:cubicBezTo>
                    <a:pt x="5949" y="7321"/>
                    <a:pt x="5241" y="7292"/>
                    <a:pt x="4765" y="7099"/>
                  </a:cubicBezTo>
                  <a:cubicBezTo>
                    <a:pt x="4421" y="6960"/>
                    <a:pt x="4138" y="6721"/>
                    <a:pt x="3870" y="6477"/>
                  </a:cubicBezTo>
                  <a:cubicBezTo>
                    <a:pt x="2887" y="5582"/>
                    <a:pt x="2031" y="4564"/>
                    <a:pt x="1325" y="3454"/>
                  </a:cubicBezTo>
                  <a:cubicBezTo>
                    <a:pt x="1246" y="3554"/>
                    <a:pt x="1162" y="3651"/>
                    <a:pt x="1077" y="3741"/>
                  </a:cubicBezTo>
                  <a:cubicBezTo>
                    <a:pt x="1048" y="3772"/>
                    <a:pt x="1017" y="3804"/>
                    <a:pt x="985" y="3836"/>
                  </a:cubicBezTo>
                  <a:cubicBezTo>
                    <a:pt x="900" y="3920"/>
                    <a:pt x="803" y="3999"/>
                    <a:pt x="691" y="4036"/>
                  </a:cubicBezTo>
                  <a:cubicBezTo>
                    <a:pt x="575" y="4074"/>
                    <a:pt x="489" y="4050"/>
                    <a:pt x="427" y="3989"/>
                  </a:cubicBezTo>
                  <a:cubicBezTo>
                    <a:pt x="345" y="3909"/>
                    <a:pt x="270" y="3737"/>
                    <a:pt x="209" y="354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05" name="Freeform: Shape 104">
              <a:extLst>
                <a:ext uri="{FF2B5EF4-FFF2-40B4-BE49-F238E27FC236}">
                  <a16:creationId xmlns:a16="http://schemas.microsoft.com/office/drawing/2014/main" id="{CFB082BE-A036-4625-870A-937AD41A925A}"/>
                </a:ext>
              </a:extLst>
            </p:cNvPr>
            <p:cNvSpPr>
              <a:spLocks/>
            </p:cNvSpPr>
            <p:nvPr/>
          </p:nvSpPr>
          <p:spPr bwMode="auto">
            <a:xfrm>
              <a:off x="1163796" y="25113870"/>
              <a:ext cx="243704" cy="409821"/>
            </a:xfrm>
            <a:custGeom>
              <a:avLst/>
              <a:gdLst>
                <a:gd name="connsiteX0" fmla="*/ 142591 w 243704"/>
                <a:gd name="connsiteY0" fmla="*/ 2454 h 409821"/>
                <a:gd name="connsiteX1" fmla="*/ 144200 w 243704"/>
                <a:gd name="connsiteY1" fmla="*/ 2774 h 409821"/>
                <a:gd name="connsiteX2" fmla="*/ 147988 w 243704"/>
                <a:gd name="connsiteY2" fmla="*/ 3698 h 409821"/>
                <a:gd name="connsiteX3" fmla="*/ 169863 w 243704"/>
                <a:gd name="connsiteY3" fmla="*/ 13012 h 409821"/>
                <a:gd name="connsiteX4" fmla="*/ 174725 w 243704"/>
                <a:gd name="connsiteY4" fmla="*/ 15536 h 409821"/>
                <a:gd name="connsiteX5" fmla="*/ 206036 w 243704"/>
                <a:gd name="connsiteY5" fmla="*/ 28476 h 409821"/>
                <a:gd name="connsiteX6" fmla="*/ 221834 w 243704"/>
                <a:gd name="connsiteY6" fmla="*/ 40208 h 409821"/>
                <a:gd name="connsiteX7" fmla="*/ 232772 w 243704"/>
                <a:gd name="connsiteY7" fmla="*/ 55068 h 409821"/>
                <a:gd name="connsiteX8" fmla="*/ 238884 w 243704"/>
                <a:gd name="connsiteY8" fmla="*/ 75578 h 409821"/>
                <a:gd name="connsiteX9" fmla="*/ 238884 w 243704"/>
                <a:gd name="connsiteY9" fmla="*/ 75614 h 409821"/>
                <a:gd name="connsiteX10" fmla="*/ 239170 w 243704"/>
                <a:gd name="connsiteY10" fmla="*/ 77214 h 409821"/>
                <a:gd name="connsiteX11" fmla="*/ 239635 w 243704"/>
                <a:gd name="connsiteY11" fmla="*/ 79986 h 409821"/>
                <a:gd name="connsiteX12" fmla="*/ 241565 w 243704"/>
                <a:gd name="connsiteY12" fmla="*/ 93068 h 409821"/>
                <a:gd name="connsiteX13" fmla="*/ 242065 w 243704"/>
                <a:gd name="connsiteY13" fmla="*/ 97370 h 409821"/>
                <a:gd name="connsiteX14" fmla="*/ 242709 w 243704"/>
                <a:gd name="connsiteY14" fmla="*/ 148526 h 409821"/>
                <a:gd name="connsiteX15" fmla="*/ 242494 w 243704"/>
                <a:gd name="connsiteY15" fmla="*/ 150480 h 409821"/>
                <a:gd name="connsiteX16" fmla="*/ 219618 w 243704"/>
                <a:gd name="connsiteY16" fmla="*/ 221720 h 409821"/>
                <a:gd name="connsiteX17" fmla="*/ 216938 w 243704"/>
                <a:gd name="connsiteY17" fmla="*/ 225986 h 409821"/>
                <a:gd name="connsiteX18" fmla="*/ 191560 w 243704"/>
                <a:gd name="connsiteY18" fmla="*/ 252826 h 409821"/>
                <a:gd name="connsiteX19" fmla="*/ 188021 w 243704"/>
                <a:gd name="connsiteY19" fmla="*/ 255208 h 409821"/>
                <a:gd name="connsiteX20" fmla="*/ 166146 w 243704"/>
                <a:gd name="connsiteY20" fmla="*/ 264664 h 409821"/>
                <a:gd name="connsiteX21" fmla="*/ 162750 w 243704"/>
                <a:gd name="connsiteY21" fmla="*/ 265446 h 409821"/>
                <a:gd name="connsiteX22" fmla="*/ 161429 w 243704"/>
                <a:gd name="connsiteY22" fmla="*/ 265698 h 409821"/>
                <a:gd name="connsiteX23" fmla="*/ 161445 w 243704"/>
                <a:gd name="connsiteY23" fmla="*/ 266624 h 409821"/>
                <a:gd name="connsiteX24" fmla="*/ 162157 w 243704"/>
                <a:gd name="connsiteY24" fmla="*/ 275332 h 409821"/>
                <a:gd name="connsiteX25" fmla="*/ 162834 w 243704"/>
                <a:gd name="connsiteY25" fmla="*/ 279848 h 409821"/>
                <a:gd name="connsiteX26" fmla="*/ 163047 w 243704"/>
                <a:gd name="connsiteY26" fmla="*/ 280878 h 409821"/>
                <a:gd name="connsiteX27" fmla="*/ 163724 w 243704"/>
                <a:gd name="connsiteY27" fmla="*/ 284326 h 409821"/>
                <a:gd name="connsiteX28" fmla="*/ 163759 w 243704"/>
                <a:gd name="connsiteY28" fmla="*/ 284540 h 409821"/>
                <a:gd name="connsiteX29" fmla="*/ 164899 w 243704"/>
                <a:gd name="connsiteY29" fmla="*/ 289482 h 409821"/>
                <a:gd name="connsiteX30" fmla="*/ 166430 w 243704"/>
                <a:gd name="connsiteY30" fmla="*/ 294956 h 409821"/>
                <a:gd name="connsiteX31" fmla="*/ 166715 w 243704"/>
                <a:gd name="connsiteY31" fmla="*/ 295880 h 409821"/>
                <a:gd name="connsiteX32" fmla="*/ 172235 w 243704"/>
                <a:gd name="connsiteY32" fmla="*/ 310740 h 409821"/>
                <a:gd name="connsiteX33" fmla="*/ 175262 w 243704"/>
                <a:gd name="connsiteY33" fmla="*/ 317458 h 409821"/>
                <a:gd name="connsiteX34" fmla="*/ 177398 w 243704"/>
                <a:gd name="connsiteY34" fmla="*/ 322718 h 409821"/>
                <a:gd name="connsiteX35" fmla="*/ 180390 w 243704"/>
                <a:gd name="connsiteY35" fmla="*/ 338894 h 409821"/>
                <a:gd name="connsiteX36" fmla="*/ 180390 w 243704"/>
                <a:gd name="connsiteY36" fmla="*/ 338930 h 409821"/>
                <a:gd name="connsiteX37" fmla="*/ 178930 w 243704"/>
                <a:gd name="connsiteY37" fmla="*/ 359724 h 409821"/>
                <a:gd name="connsiteX38" fmla="*/ 175832 w 243704"/>
                <a:gd name="connsiteY38" fmla="*/ 370710 h 409821"/>
                <a:gd name="connsiteX39" fmla="*/ 175832 w 243704"/>
                <a:gd name="connsiteY39" fmla="*/ 370746 h 409821"/>
                <a:gd name="connsiteX40" fmla="*/ 174941 w 243704"/>
                <a:gd name="connsiteY40" fmla="*/ 372950 h 409821"/>
                <a:gd name="connsiteX41" fmla="*/ 168424 w 243704"/>
                <a:gd name="connsiteY41" fmla="*/ 384608 h 409821"/>
                <a:gd name="connsiteX42" fmla="*/ 168318 w 243704"/>
                <a:gd name="connsiteY42" fmla="*/ 384786 h 409821"/>
                <a:gd name="connsiteX43" fmla="*/ 167605 w 243704"/>
                <a:gd name="connsiteY43" fmla="*/ 386030 h 409821"/>
                <a:gd name="connsiteX44" fmla="*/ 147485 w 243704"/>
                <a:gd name="connsiteY44" fmla="*/ 404232 h 409821"/>
                <a:gd name="connsiteX45" fmla="*/ 145811 w 243704"/>
                <a:gd name="connsiteY45" fmla="*/ 404942 h 409821"/>
                <a:gd name="connsiteX46" fmla="*/ 145633 w 243704"/>
                <a:gd name="connsiteY46" fmla="*/ 405050 h 409821"/>
                <a:gd name="connsiteX47" fmla="*/ 120172 w 243704"/>
                <a:gd name="connsiteY47" fmla="*/ 409812 h 409821"/>
                <a:gd name="connsiteX48" fmla="*/ 102615 w 243704"/>
                <a:gd name="connsiteY48" fmla="*/ 407288 h 409821"/>
                <a:gd name="connsiteX49" fmla="*/ 96526 w 243704"/>
                <a:gd name="connsiteY49" fmla="*/ 405262 h 409821"/>
                <a:gd name="connsiteX50" fmla="*/ 74483 w 243704"/>
                <a:gd name="connsiteY50" fmla="*/ 392714 h 409821"/>
                <a:gd name="connsiteX51" fmla="*/ 73842 w 243704"/>
                <a:gd name="connsiteY51" fmla="*/ 392252 h 409821"/>
                <a:gd name="connsiteX52" fmla="*/ 70459 w 243704"/>
                <a:gd name="connsiteY52" fmla="*/ 389622 h 409821"/>
                <a:gd name="connsiteX53" fmla="*/ 26622 w 243704"/>
                <a:gd name="connsiteY53" fmla="*/ 318916 h 409821"/>
                <a:gd name="connsiteX54" fmla="*/ 25624 w 243704"/>
                <a:gd name="connsiteY54" fmla="*/ 314508 h 409821"/>
                <a:gd name="connsiteX55" fmla="*/ 24414 w 243704"/>
                <a:gd name="connsiteY55" fmla="*/ 306652 h 409821"/>
                <a:gd name="connsiteX56" fmla="*/ 24236 w 243704"/>
                <a:gd name="connsiteY56" fmla="*/ 305158 h 409821"/>
                <a:gd name="connsiteX57" fmla="*/ 24236 w 243704"/>
                <a:gd name="connsiteY57" fmla="*/ 305052 h 409821"/>
                <a:gd name="connsiteX58" fmla="*/ 29292 w 243704"/>
                <a:gd name="connsiteY58" fmla="*/ 303380 h 409821"/>
                <a:gd name="connsiteX59" fmla="*/ 35026 w 243704"/>
                <a:gd name="connsiteY59" fmla="*/ 289588 h 409821"/>
                <a:gd name="connsiteX60" fmla="*/ 33779 w 243704"/>
                <a:gd name="connsiteY60" fmla="*/ 260402 h 409821"/>
                <a:gd name="connsiteX61" fmla="*/ 31215 w 243704"/>
                <a:gd name="connsiteY61" fmla="*/ 239820 h 409821"/>
                <a:gd name="connsiteX62" fmla="*/ 29827 w 243704"/>
                <a:gd name="connsiteY62" fmla="*/ 231040 h 409821"/>
                <a:gd name="connsiteX63" fmla="*/ 14015 w 243704"/>
                <a:gd name="connsiteY63" fmla="*/ 173664 h 409821"/>
                <a:gd name="connsiteX64" fmla="*/ 6466 w 243704"/>
                <a:gd name="connsiteY64" fmla="*/ 152192 h 409821"/>
                <a:gd name="connsiteX65" fmla="*/ 3510 w 243704"/>
                <a:gd name="connsiteY65" fmla="*/ 143732 h 409821"/>
                <a:gd name="connsiteX66" fmla="*/ 768 w 243704"/>
                <a:gd name="connsiteY66" fmla="*/ 135804 h 409821"/>
                <a:gd name="connsiteX67" fmla="*/ 56 w 243704"/>
                <a:gd name="connsiteY67" fmla="*/ 131682 h 409821"/>
                <a:gd name="connsiteX68" fmla="*/ 6786 w 243704"/>
                <a:gd name="connsiteY68" fmla="*/ 127416 h 409821"/>
                <a:gd name="connsiteX69" fmla="*/ 8994 w 243704"/>
                <a:gd name="connsiteY69" fmla="*/ 127486 h 409821"/>
                <a:gd name="connsiteX70" fmla="*/ 11024 w 243704"/>
                <a:gd name="connsiteY70" fmla="*/ 127842 h 409821"/>
                <a:gd name="connsiteX71" fmla="*/ 14221 w 243704"/>
                <a:gd name="connsiteY71" fmla="*/ 128804 h 409821"/>
                <a:gd name="connsiteX72" fmla="*/ 14236 w 243704"/>
                <a:gd name="connsiteY72" fmla="*/ 128226 h 409821"/>
                <a:gd name="connsiteX73" fmla="*/ 15809 w 243704"/>
                <a:gd name="connsiteY73" fmla="*/ 105510 h 409821"/>
                <a:gd name="connsiteX74" fmla="*/ 16452 w 243704"/>
                <a:gd name="connsiteY74" fmla="*/ 100890 h 409821"/>
                <a:gd name="connsiteX75" fmla="*/ 20885 w 243704"/>
                <a:gd name="connsiteY75" fmla="*/ 80342 h 409821"/>
                <a:gd name="connsiteX76" fmla="*/ 21063 w 243704"/>
                <a:gd name="connsiteY76" fmla="*/ 79738 h 409821"/>
                <a:gd name="connsiteX77" fmla="*/ 21778 w 243704"/>
                <a:gd name="connsiteY77" fmla="*/ 77356 h 409821"/>
                <a:gd name="connsiteX78" fmla="*/ 34610 w 243704"/>
                <a:gd name="connsiteY78" fmla="*/ 49842 h 409821"/>
                <a:gd name="connsiteX79" fmla="*/ 52982 w 243704"/>
                <a:gd name="connsiteY79" fmla="*/ 26378 h 409821"/>
                <a:gd name="connsiteX80" fmla="*/ 57593 w 243704"/>
                <a:gd name="connsiteY80" fmla="*/ 21864 h 409821"/>
                <a:gd name="connsiteX81" fmla="*/ 65064 w 243704"/>
                <a:gd name="connsiteY81" fmla="*/ 15928 h 409821"/>
                <a:gd name="connsiteX82" fmla="*/ 72319 w 243704"/>
                <a:gd name="connsiteY82" fmla="*/ 11412 h 409821"/>
                <a:gd name="connsiteX83" fmla="*/ 89512 w 243704"/>
                <a:gd name="connsiteY83" fmla="*/ 4196 h 409821"/>
                <a:gd name="connsiteX84" fmla="*/ 142591 w 243704"/>
                <a:gd name="connsiteY84" fmla="*/ 2454 h 40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43704" h="409821">
                  <a:moveTo>
                    <a:pt x="142591" y="2454"/>
                  </a:moveTo>
                  <a:cubicBezTo>
                    <a:pt x="143092" y="2526"/>
                    <a:pt x="143628" y="2668"/>
                    <a:pt x="144200" y="2774"/>
                  </a:cubicBezTo>
                  <a:cubicBezTo>
                    <a:pt x="145451" y="3058"/>
                    <a:pt x="146737" y="3378"/>
                    <a:pt x="147988" y="3698"/>
                  </a:cubicBezTo>
                  <a:cubicBezTo>
                    <a:pt x="156245" y="5938"/>
                    <a:pt x="162822" y="9352"/>
                    <a:pt x="169863" y="13012"/>
                  </a:cubicBezTo>
                  <a:cubicBezTo>
                    <a:pt x="171472" y="13866"/>
                    <a:pt x="173080" y="14684"/>
                    <a:pt x="174725" y="15536"/>
                  </a:cubicBezTo>
                  <a:cubicBezTo>
                    <a:pt x="184768" y="20656"/>
                    <a:pt x="196063" y="22824"/>
                    <a:pt x="206036" y="28476"/>
                  </a:cubicBezTo>
                  <a:cubicBezTo>
                    <a:pt x="211755" y="31712"/>
                    <a:pt x="217188" y="35622"/>
                    <a:pt x="221834" y="40208"/>
                  </a:cubicBezTo>
                  <a:cubicBezTo>
                    <a:pt x="226302" y="44544"/>
                    <a:pt x="230055" y="49486"/>
                    <a:pt x="232772" y="55068"/>
                  </a:cubicBezTo>
                  <a:cubicBezTo>
                    <a:pt x="235953" y="61502"/>
                    <a:pt x="237597" y="68540"/>
                    <a:pt x="238884" y="75578"/>
                  </a:cubicBezTo>
                  <a:lnTo>
                    <a:pt x="238884" y="75614"/>
                  </a:lnTo>
                  <a:cubicBezTo>
                    <a:pt x="238991" y="76148"/>
                    <a:pt x="239099" y="76680"/>
                    <a:pt x="239170" y="77214"/>
                  </a:cubicBezTo>
                  <a:cubicBezTo>
                    <a:pt x="239313" y="78138"/>
                    <a:pt x="239492" y="79062"/>
                    <a:pt x="239635" y="79986"/>
                  </a:cubicBezTo>
                  <a:cubicBezTo>
                    <a:pt x="240385" y="84324"/>
                    <a:pt x="241029" y="88660"/>
                    <a:pt x="241565" y="93068"/>
                  </a:cubicBezTo>
                  <a:cubicBezTo>
                    <a:pt x="241744" y="94490"/>
                    <a:pt x="241887" y="95948"/>
                    <a:pt x="242065" y="97370"/>
                  </a:cubicBezTo>
                  <a:cubicBezTo>
                    <a:pt x="243888" y="114362"/>
                    <a:pt x="244317" y="131568"/>
                    <a:pt x="242709" y="148526"/>
                  </a:cubicBezTo>
                  <a:cubicBezTo>
                    <a:pt x="242637" y="149166"/>
                    <a:pt x="242566" y="149804"/>
                    <a:pt x="242494" y="150480"/>
                  </a:cubicBezTo>
                  <a:cubicBezTo>
                    <a:pt x="239885" y="175542"/>
                    <a:pt x="232843" y="199858"/>
                    <a:pt x="219618" y="221720"/>
                  </a:cubicBezTo>
                  <a:cubicBezTo>
                    <a:pt x="218760" y="223142"/>
                    <a:pt x="217867" y="224564"/>
                    <a:pt x="216938" y="225986"/>
                  </a:cubicBezTo>
                  <a:cubicBezTo>
                    <a:pt x="210146" y="236438"/>
                    <a:pt x="201639" y="245716"/>
                    <a:pt x="191560" y="252826"/>
                  </a:cubicBezTo>
                  <a:cubicBezTo>
                    <a:pt x="190416" y="253644"/>
                    <a:pt x="189201" y="254426"/>
                    <a:pt x="188021" y="255208"/>
                  </a:cubicBezTo>
                  <a:cubicBezTo>
                    <a:pt x="181301" y="259438"/>
                    <a:pt x="174010" y="262638"/>
                    <a:pt x="166146" y="264664"/>
                  </a:cubicBezTo>
                  <a:cubicBezTo>
                    <a:pt x="165002" y="264948"/>
                    <a:pt x="163859" y="265196"/>
                    <a:pt x="162750" y="265446"/>
                  </a:cubicBezTo>
                  <a:lnTo>
                    <a:pt x="161429" y="265698"/>
                  </a:lnTo>
                  <a:lnTo>
                    <a:pt x="161445" y="266624"/>
                  </a:lnTo>
                  <a:cubicBezTo>
                    <a:pt x="161516" y="269502"/>
                    <a:pt x="161765" y="272382"/>
                    <a:pt x="162157" y="275332"/>
                  </a:cubicBezTo>
                  <a:cubicBezTo>
                    <a:pt x="162371" y="276826"/>
                    <a:pt x="162584" y="278354"/>
                    <a:pt x="162834" y="279848"/>
                  </a:cubicBezTo>
                  <a:cubicBezTo>
                    <a:pt x="162905" y="280202"/>
                    <a:pt x="162940" y="280558"/>
                    <a:pt x="163047" y="280878"/>
                  </a:cubicBezTo>
                  <a:cubicBezTo>
                    <a:pt x="163225" y="282016"/>
                    <a:pt x="163439" y="283190"/>
                    <a:pt x="163724" y="284326"/>
                  </a:cubicBezTo>
                  <a:lnTo>
                    <a:pt x="163759" y="284540"/>
                  </a:lnTo>
                  <a:cubicBezTo>
                    <a:pt x="164116" y="286210"/>
                    <a:pt x="164507" y="287810"/>
                    <a:pt x="164899" y="289482"/>
                  </a:cubicBezTo>
                  <a:cubicBezTo>
                    <a:pt x="165362" y="291330"/>
                    <a:pt x="165896" y="293178"/>
                    <a:pt x="166430" y="294956"/>
                  </a:cubicBezTo>
                  <a:cubicBezTo>
                    <a:pt x="166537" y="295312"/>
                    <a:pt x="166608" y="295560"/>
                    <a:pt x="166715" y="295880"/>
                  </a:cubicBezTo>
                  <a:cubicBezTo>
                    <a:pt x="168353" y="300928"/>
                    <a:pt x="170169" y="305904"/>
                    <a:pt x="172235" y="310740"/>
                  </a:cubicBezTo>
                  <a:cubicBezTo>
                    <a:pt x="173196" y="313014"/>
                    <a:pt x="174193" y="315254"/>
                    <a:pt x="175262" y="317458"/>
                  </a:cubicBezTo>
                  <a:cubicBezTo>
                    <a:pt x="176045" y="319094"/>
                    <a:pt x="176793" y="320870"/>
                    <a:pt x="177398" y="322718"/>
                  </a:cubicBezTo>
                  <a:cubicBezTo>
                    <a:pt x="179072" y="327660"/>
                    <a:pt x="180069" y="333170"/>
                    <a:pt x="180390" y="338894"/>
                  </a:cubicBezTo>
                  <a:lnTo>
                    <a:pt x="180390" y="338930"/>
                  </a:lnTo>
                  <a:cubicBezTo>
                    <a:pt x="180817" y="345754"/>
                    <a:pt x="180319" y="352864"/>
                    <a:pt x="178930" y="359724"/>
                  </a:cubicBezTo>
                  <a:cubicBezTo>
                    <a:pt x="178182" y="363494"/>
                    <a:pt x="177114" y="367190"/>
                    <a:pt x="175832" y="370710"/>
                  </a:cubicBezTo>
                  <a:lnTo>
                    <a:pt x="175832" y="370746"/>
                  </a:lnTo>
                  <a:cubicBezTo>
                    <a:pt x="175547" y="371492"/>
                    <a:pt x="175262" y="372238"/>
                    <a:pt x="174941" y="372950"/>
                  </a:cubicBezTo>
                  <a:cubicBezTo>
                    <a:pt x="173196" y="377250"/>
                    <a:pt x="170988" y="381196"/>
                    <a:pt x="168424" y="384608"/>
                  </a:cubicBezTo>
                  <a:lnTo>
                    <a:pt x="168318" y="384786"/>
                  </a:lnTo>
                  <a:cubicBezTo>
                    <a:pt x="168068" y="385214"/>
                    <a:pt x="167855" y="385604"/>
                    <a:pt x="167605" y="386030"/>
                  </a:cubicBezTo>
                  <a:cubicBezTo>
                    <a:pt x="162869" y="393994"/>
                    <a:pt x="156032" y="400180"/>
                    <a:pt x="147485" y="404232"/>
                  </a:cubicBezTo>
                  <a:cubicBezTo>
                    <a:pt x="146915" y="404480"/>
                    <a:pt x="146381" y="404730"/>
                    <a:pt x="145811" y="404942"/>
                  </a:cubicBezTo>
                  <a:lnTo>
                    <a:pt x="145633" y="405050"/>
                  </a:lnTo>
                  <a:cubicBezTo>
                    <a:pt x="137158" y="408462"/>
                    <a:pt x="128611" y="409954"/>
                    <a:pt x="120172" y="409812"/>
                  </a:cubicBezTo>
                  <a:cubicBezTo>
                    <a:pt x="114189" y="409742"/>
                    <a:pt x="108313" y="408854"/>
                    <a:pt x="102615" y="407288"/>
                  </a:cubicBezTo>
                  <a:cubicBezTo>
                    <a:pt x="100550" y="406684"/>
                    <a:pt x="98520" y="406010"/>
                    <a:pt x="96526" y="405262"/>
                  </a:cubicBezTo>
                  <a:cubicBezTo>
                    <a:pt x="88656" y="402312"/>
                    <a:pt x="81213" y="398046"/>
                    <a:pt x="74483" y="392714"/>
                  </a:cubicBezTo>
                  <a:cubicBezTo>
                    <a:pt x="74269" y="392536"/>
                    <a:pt x="74055" y="392358"/>
                    <a:pt x="73842" y="392252"/>
                  </a:cubicBezTo>
                  <a:cubicBezTo>
                    <a:pt x="72738" y="391364"/>
                    <a:pt x="71598" y="390474"/>
                    <a:pt x="70459" y="389622"/>
                  </a:cubicBezTo>
                  <a:cubicBezTo>
                    <a:pt x="56285" y="378744"/>
                    <a:pt x="39904" y="366266"/>
                    <a:pt x="26622" y="318916"/>
                  </a:cubicBezTo>
                  <a:cubicBezTo>
                    <a:pt x="26230" y="317494"/>
                    <a:pt x="25874" y="315964"/>
                    <a:pt x="25624" y="314508"/>
                  </a:cubicBezTo>
                  <a:cubicBezTo>
                    <a:pt x="24983" y="311380"/>
                    <a:pt x="24592" y="308392"/>
                    <a:pt x="24414" y="306652"/>
                  </a:cubicBezTo>
                  <a:cubicBezTo>
                    <a:pt x="24307" y="305870"/>
                    <a:pt x="24271" y="305336"/>
                    <a:pt x="24236" y="305158"/>
                  </a:cubicBezTo>
                  <a:lnTo>
                    <a:pt x="24236" y="305052"/>
                  </a:lnTo>
                  <a:cubicBezTo>
                    <a:pt x="24236" y="305052"/>
                    <a:pt x="26728" y="305122"/>
                    <a:pt x="29292" y="303380"/>
                  </a:cubicBezTo>
                  <a:cubicBezTo>
                    <a:pt x="32070" y="301532"/>
                    <a:pt x="34954" y="297692"/>
                    <a:pt x="35026" y="289588"/>
                  </a:cubicBezTo>
                  <a:cubicBezTo>
                    <a:pt x="35168" y="279848"/>
                    <a:pt x="34670" y="270108"/>
                    <a:pt x="33779" y="260402"/>
                  </a:cubicBezTo>
                  <a:cubicBezTo>
                    <a:pt x="33138" y="253506"/>
                    <a:pt x="32284" y="246646"/>
                    <a:pt x="31215" y="239820"/>
                  </a:cubicBezTo>
                  <a:cubicBezTo>
                    <a:pt x="30788" y="236870"/>
                    <a:pt x="30325" y="233954"/>
                    <a:pt x="29827" y="231040"/>
                  </a:cubicBezTo>
                  <a:cubicBezTo>
                    <a:pt x="26408" y="211346"/>
                    <a:pt x="20461" y="192470"/>
                    <a:pt x="14015" y="173664"/>
                  </a:cubicBezTo>
                  <a:cubicBezTo>
                    <a:pt x="11522" y="166518"/>
                    <a:pt x="8958" y="159374"/>
                    <a:pt x="6466" y="152192"/>
                  </a:cubicBezTo>
                  <a:cubicBezTo>
                    <a:pt x="5468" y="149384"/>
                    <a:pt x="4471" y="146576"/>
                    <a:pt x="3510" y="143732"/>
                  </a:cubicBezTo>
                  <a:cubicBezTo>
                    <a:pt x="2584" y="141066"/>
                    <a:pt x="1658" y="138436"/>
                    <a:pt x="768" y="135804"/>
                  </a:cubicBezTo>
                  <a:cubicBezTo>
                    <a:pt x="269" y="134490"/>
                    <a:pt x="-158" y="133068"/>
                    <a:pt x="56" y="131682"/>
                  </a:cubicBezTo>
                  <a:cubicBezTo>
                    <a:pt x="554" y="128696"/>
                    <a:pt x="3581" y="127486"/>
                    <a:pt x="6786" y="127416"/>
                  </a:cubicBezTo>
                  <a:cubicBezTo>
                    <a:pt x="7534" y="127380"/>
                    <a:pt x="8246" y="127416"/>
                    <a:pt x="8994" y="127486"/>
                  </a:cubicBezTo>
                  <a:cubicBezTo>
                    <a:pt x="9706" y="127594"/>
                    <a:pt x="10383" y="127736"/>
                    <a:pt x="11024" y="127842"/>
                  </a:cubicBezTo>
                  <a:lnTo>
                    <a:pt x="14221" y="128804"/>
                  </a:lnTo>
                  <a:lnTo>
                    <a:pt x="14236" y="128226"/>
                  </a:lnTo>
                  <a:cubicBezTo>
                    <a:pt x="14415" y="120620"/>
                    <a:pt x="14880" y="113012"/>
                    <a:pt x="15809" y="105510"/>
                  </a:cubicBezTo>
                  <a:cubicBezTo>
                    <a:pt x="16023" y="103946"/>
                    <a:pt x="16238" y="102418"/>
                    <a:pt x="16452" y="100890"/>
                  </a:cubicBezTo>
                  <a:cubicBezTo>
                    <a:pt x="17489" y="93958"/>
                    <a:pt x="18919" y="87062"/>
                    <a:pt x="20885" y="80342"/>
                  </a:cubicBezTo>
                  <a:cubicBezTo>
                    <a:pt x="20920" y="80130"/>
                    <a:pt x="20992" y="79952"/>
                    <a:pt x="21063" y="79738"/>
                  </a:cubicBezTo>
                  <a:cubicBezTo>
                    <a:pt x="21278" y="78956"/>
                    <a:pt x="21492" y="78174"/>
                    <a:pt x="21778" y="77356"/>
                  </a:cubicBezTo>
                  <a:cubicBezTo>
                    <a:pt x="24852" y="67438"/>
                    <a:pt x="29249" y="58374"/>
                    <a:pt x="34610" y="49842"/>
                  </a:cubicBezTo>
                  <a:cubicBezTo>
                    <a:pt x="39900" y="41416"/>
                    <a:pt x="46119" y="33738"/>
                    <a:pt x="52982" y="26378"/>
                  </a:cubicBezTo>
                  <a:cubicBezTo>
                    <a:pt x="54483" y="24814"/>
                    <a:pt x="55985" y="23286"/>
                    <a:pt x="57593" y="21864"/>
                  </a:cubicBezTo>
                  <a:cubicBezTo>
                    <a:pt x="59952" y="19732"/>
                    <a:pt x="62454" y="17776"/>
                    <a:pt x="65064" y="15928"/>
                  </a:cubicBezTo>
                  <a:cubicBezTo>
                    <a:pt x="67387" y="14292"/>
                    <a:pt x="69817" y="12800"/>
                    <a:pt x="72319" y="11412"/>
                  </a:cubicBezTo>
                  <a:cubicBezTo>
                    <a:pt x="77788" y="8392"/>
                    <a:pt x="83579" y="6010"/>
                    <a:pt x="89512" y="4196"/>
                  </a:cubicBezTo>
                  <a:cubicBezTo>
                    <a:pt x="106454" y="-888"/>
                    <a:pt x="124970" y="-1206"/>
                    <a:pt x="142591" y="2454"/>
                  </a:cubicBezTo>
                  <a:close/>
                </a:path>
              </a:pathLst>
            </a:custGeom>
            <a:solidFill>
              <a:srgbClr val="CE8063"/>
            </a:solidFill>
            <a:ln>
              <a:solidFill>
                <a:schemeClr val="tx1"/>
              </a:solidFill>
            </a:ln>
          </p:spPr>
          <p:txBody>
            <a:bodyPr vert="horz" wrap="square" lIns="91440" tIns="45720" rIns="91440" bIns="45720" numCol="1" anchor="t" anchorCtr="0" compatLnSpc="1">
              <a:prstTxWarp prst="textNoShape">
                <a:avLst/>
              </a:prstTxWarp>
              <a:noAutofit/>
            </a:bodyPr>
            <a:lstStyle/>
            <a:p>
              <a:endParaRPr lang="en-GB"/>
            </a:p>
          </p:txBody>
        </p:sp>
        <p:sp>
          <p:nvSpPr>
            <p:cNvPr id="106" name="Freeform 123">
              <a:extLst>
                <a:ext uri="{FF2B5EF4-FFF2-40B4-BE49-F238E27FC236}">
                  <a16:creationId xmlns:a16="http://schemas.microsoft.com/office/drawing/2014/main" id="{97734C3A-54E7-44DE-ADDC-56803706B663}"/>
                </a:ext>
              </a:extLst>
            </p:cNvPr>
            <p:cNvSpPr>
              <a:spLocks/>
            </p:cNvSpPr>
            <p:nvPr/>
          </p:nvSpPr>
          <p:spPr bwMode="auto">
            <a:xfrm>
              <a:off x="1133475" y="25187275"/>
              <a:ext cx="71438" cy="79375"/>
            </a:xfrm>
            <a:custGeom>
              <a:avLst/>
              <a:gdLst>
                <a:gd name="T0" fmla="*/ 1966 w 1980"/>
                <a:gd name="T1" fmla="*/ 1667 h 2230"/>
                <a:gd name="T2" fmla="*/ 1876 w 1980"/>
                <a:gd name="T3" fmla="*/ 1285 h 2230"/>
                <a:gd name="T4" fmla="*/ 1793 w 1980"/>
                <a:gd name="T5" fmla="*/ 1076 h 2230"/>
                <a:gd name="T6" fmla="*/ 1659 w 1980"/>
                <a:gd name="T7" fmla="*/ 781 h 2230"/>
                <a:gd name="T8" fmla="*/ 1612 w 1980"/>
                <a:gd name="T9" fmla="*/ 665 h 2230"/>
                <a:gd name="T10" fmla="*/ 1619 w 1980"/>
                <a:gd name="T11" fmla="*/ 650 h 2230"/>
                <a:gd name="T12" fmla="*/ 1429 w 1980"/>
                <a:gd name="T13" fmla="*/ 205 h 2230"/>
                <a:gd name="T14" fmla="*/ 1215 w 1980"/>
                <a:gd name="T15" fmla="*/ 83 h 2230"/>
                <a:gd name="T16" fmla="*/ 1213 w 1980"/>
                <a:gd name="T17" fmla="*/ 82 h 2230"/>
                <a:gd name="T18" fmla="*/ 761 w 1980"/>
                <a:gd name="T19" fmla="*/ 13 h 2230"/>
                <a:gd name="T20" fmla="*/ 15 w 1980"/>
                <a:gd name="T21" fmla="*/ 999 h 2230"/>
                <a:gd name="T22" fmla="*/ 848 w 1980"/>
                <a:gd name="T23" fmla="*/ 2159 h 2230"/>
                <a:gd name="T24" fmla="*/ 999 w 1980"/>
                <a:gd name="T25" fmla="*/ 2202 h 2230"/>
                <a:gd name="T26" fmla="*/ 1066 w 1980"/>
                <a:gd name="T27" fmla="*/ 2214 h 2230"/>
                <a:gd name="T28" fmla="*/ 1257 w 1980"/>
                <a:gd name="T29" fmla="*/ 2230 h 2230"/>
                <a:gd name="T30" fmla="*/ 1272 w 1980"/>
                <a:gd name="T31" fmla="*/ 2230 h 2230"/>
                <a:gd name="T32" fmla="*/ 1825 w 1980"/>
                <a:gd name="T33" fmla="*/ 2061 h 2230"/>
                <a:gd name="T34" fmla="*/ 1894 w 1980"/>
                <a:gd name="T35" fmla="*/ 1982 h 2230"/>
                <a:gd name="T36" fmla="*/ 1966 w 1980"/>
                <a:gd name="T37" fmla="*/ 1667 h 2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0" h="2230">
                  <a:moveTo>
                    <a:pt x="1966" y="1667"/>
                  </a:moveTo>
                  <a:cubicBezTo>
                    <a:pt x="1952" y="1538"/>
                    <a:pt x="1920" y="1409"/>
                    <a:pt x="1876" y="1285"/>
                  </a:cubicBezTo>
                  <a:cubicBezTo>
                    <a:pt x="1852" y="1213"/>
                    <a:pt x="1824" y="1143"/>
                    <a:pt x="1793" y="1076"/>
                  </a:cubicBezTo>
                  <a:cubicBezTo>
                    <a:pt x="1747" y="978"/>
                    <a:pt x="1699" y="881"/>
                    <a:pt x="1659" y="781"/>
                  </a:cubicBezTo>
                  <a:cubicBezTo>
                    <a:pt x="1650" y="758"/>
                    <a:pt x="1626" y="710"/>
                    <a:pt x="1612" y="665"/>
                  </a:cubicBezTo>
                  <a:cubicBezTo>
                    <a:pt x="1616" y="660"/>
                    <a:pt x="1618" y="655"/>
                    <a:pt x="1619" y="650"/>
                  </a:cubicBezTo>
                  <a:cubicBezTo>
                    <a:pt x="1645" y="460"/>
                    <a:pt x="1561" y="310"/>
                    <a:pt x="1429" y="205"/>
                  </a:cubicBezTo>
                  <a:cubicBezTo>
                    <a:pt x="1367" y="155"/>
                    <a:pt x="1294" y="114"/>
                    <a:pt x="1215" y="83"/>
                  </a:cubicBezTo>
                  <a:lnTo>
                    <a:pt x="1213" y="82"/>
                  </a:lnTo>
                  <a:cubicBezTo>
                    <a:pt x="1065" y="24"/>
                    <a:pt x="900" y="0"/>
                    <a:pt x="761" y="13"/>
                  </a:cubicBezTo>
                  <a:cubicBezTo>
                    <a:pt x="301" y="55"/>
                    <a:pt x="0" y="571"/>
                    <a:pt x="15" y="999"/>
                  </a:cubicBezTo>
                  <a:cubicBezTo>
                    <a:pt x="32" y="1499"/>
                    <a:pt x="387" y="1978"/>
                    <a:pt x="848" y="2159"/>
                  </a:cubicBezTo>
                  <a:cubicBezTo>
                    <a:pt x="894" y="2176"/>
                    <a:pt x="945" y="2191"/>
                    <a:pt x="999" y="2202"/>
                  </a:cubicBezTo>
                  <a:cubicBezTo>
                    <a:pt x="1021" y="2207"/>
                    <a:pt x="1043" y="2211"/>
                    <a:pt x="1066" y="2214"/>
                  </a:cubicBezTo>
                  <a:cubicBezTo>
                    <a:pt x="1127" y="2224"/>
                    <a:pt x="1192" y="2230"/>
                    <a:pt x="1257" y="2230"/>
                  </a:cubicBezTo>
                  <a:cubicBezTo>
                    <a:pt x="1262" y="2230"/>
                    <a:pt x="1267" y="2230"/>
                    <a:pt x="1272" y="2230"/>
                  </a:cubicBezTo>
                  <a:cubicBezTo>
                    <a:pt x="1479" y="2229"/>
                    <a:pt x="1690" y="2180"/>
                    <a:pt x="1825" y="2061"/>
                  </a:cubicBezTo>
                  <a:cubicBezTo>
                    <a:pt x="1851" y="2037"/>
                    <a:pt x="1875" y="2011"/>
                    <a:pt x="1894" y="1982"/>
                  </a:cubicBezTo>
                  <a:cubicBezTo>
                    <a:pt x="1952" y="1901"/>
                    <a:pt x="1980" y="1796"/>
                    <a:pt x="1966" y="1667"/>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07" name="Freeform 124">
              <a:extLst>
                <a:ext uri="{FF2B5EF4-FFF2-40B4-BE49-F238E27FC236}">
                  <a16:creationId xmlns:a16="http://schemas.microsoft.com/office/drawing/2014/main" id="{38B14000-5A59-4513-86F4-C00E1F3A930D}"/>
                </a:ext>
              </a:extLst>
            </p:cNvPr>
            <p:cNvSpPr>
              <a:spLocks/>
            </p:cNvSpPr>
            <p:nvPr/>
          </p:nvSpPr>
          <p:spPr bwMode="auto">
            <a:xfrm>
              <a:off x="1149350" y="25087263"/>
              <a:ext cx="198438" cy="138113"/>
            </a:xfrm>
            <a:custGeom>
              <a:avLst/>
              <a:gdLst>
                <a:gd name="T0" fmla="*/ 581 w 5588"/>
                <a:gd name="T1" fmla="*/ 1665 h 3896"/>
                <a:gd name="T2" fmla="*/ 607 w 5588"/>
                <a:gd name="T3" fmla="*/ 1642 h 3896"/>
                <a:gd name="T4" fmla="*/ 752 w 5588"/>
                <a:gd name="T5" fmla="*/ 1477 h 3896"/>
                <a:gd name="T6" fmla="*/ 754 w 5588"/>
                <a:gd name="T7" fmla="*/ 1473 h 3896"/>
                <a:gd name="T8" fmla="*/ 1275 w 5588"/>
                <a:gd name="T9" fmla="*/ 986 h 3896"/>
                <a:gd name="T10" fmla="*/ 1738 w 5588"/>
                <a:gd name="T11" fmla="*/ 831 h 3896"/>
                <a:gd name="T12" fmla="*/ 1758 w 5588"/>
                <a:gd name="T13" fmla="*/ 825 h 3896"/>
                <a:gd name="T14" fmla="*/ 2198 w 5588"/>
                <a:gd name="T15" fmla="*/ 693 h 3896"/>
                <a:gd name="T16" fmla="*/ 2733 w 5588"/>
                <a:gd name="T17" fmla="*/ 460 h 3896"/>
                <a:gd name="T18" fmla="*/ 4192 w 5588"/>
                <a:gd name="T19" fmla="*/ 6 h 3896"/>
                <a:gd name="T20" fmla="*/ 4281 w 5588"/>
                <a:gd name="T21" fmla="*/ 2 h 3896"/>
                <a:gd name="T22" fmla="*/ 4491 w 5588"/>
                <a:gd name="T23" fmla="*/ 8 h 3896"/>
                <a:gd name="T24" fmla="*/ 5266 w 5588"/>
                <a:gd name="T25" fmla="*/ 283 h 3896"/>
                <a:gd name="T26" fmla="*/ 5463 w 5588"/>
                <a:gd name="T27" fmla="*/ 434 h 3896"/>
                <a:gd name="T28" fmla="*/ 5492 w 5588"/>
                <a:gd name="T29" fmla="*/ 459 h 3896"/>
                <a:gd name="T30" fmla="*/ 5570 w 5588"/>
                <a:gd name="T31" fmla="*/ 558 h 3896"/>
                <a:gd name="T32" fmla="*/ 5563 w 5588"/>
                <a:gd name="T33" fmla="*/ 716 h 3896"/>
                <a:gd name="T34" fmla="*/ 5405 w 5588"/>
                <a:gd name="T35" fmla="*/ 1050 h 3896"/>
                <a:gd name="T36" fmla="*/ 4799 w 5588"/>
                <a:gd name="T37" fmla="*/ 1196 h 3896"/>
                <a:gd name="T38" fmla="*/ 2768 w 5588"/>
                <a:gd name="T39" fmla="*/ 2639 h 3896"/>
                <a:gd name="T40" fmla="*/ 2422 w 5588"/>
                <a:gd name="T41" fmla="*/ 3194 h 3896"/>
                <a:gd name="T42" fmla="*/ 2119 w 5588"/>
                <a:gd name="T43" fmla="*/ 3729 h 3896"/>
                <a:gd name="T44" fmla="*/ 1021 w 5588"/>
                <a:gd name="T45" fmla="*/ 3020 h 3896"/>
                <a:gd name="T46" fmla="*/ 405 w 5588"/>
                <a:gd name="T47" fmla="*/ 2694 h 3896"/>
                <a:gd name="T48" fmla="*/ 228 w 5588"/>
                <a:gd name="T49" fmla="*/ 2564 h 3896"/>
                <a:gd name="T50" fmla="*/ 50 w 5588"/>
                <a:gd name="T51" fmla="*/ 2329 h 3896"/>
                <a:gd name="T52" fmla="*/ 581 w 5588"/>
                <a:gd name="T53" fmla="*/ 1665 h 3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88" h="3896">
                  <a:moveTo>
                    <a:pt x="581" y="1665"/>
                  </a:moveTo>
                  <a:cubicBezTo>
                    <a:pt x="590" y="1658"/>
                    <a:pt x="598" y="1649"/>
                    <a:pt x="607" y="1642"/>
                  </a:cubicBezTo>
                  <a:cubicBezTo>
                    <a:pt x="660" y="1591"/>
                    <a:pt x="712" y="1538"/>
                    <a:pt x="752" y="1477"/>
                  </a:cubicBezTo>
                  <a:lnTo>
                    <a:pt x="754" y="1473"/>
                  </a:lnTo>
                  <a:cubicBezTo>
                    <a:pt x="915" y="1223"/>
                    <a:pt x="996" y="1114"/>
                    <a:pt x="1275" y="986"/>
                  </a:cubicBezTo>
                  <a:cubicBezTo>
                    <a:pt x="1412" y="923"/>
                    <a:pt x="1579" y="874"/>
                    <a:pt x="1738" y="831"/>
                  </a:cubicBezTo>
                  <a:cubicBezTo>
                    <a:pt x="1744" y="829"/>
                    <a:pt x="1752" y="826"/>
                    <a:pt x="1758" y="825"/>
                  </a:cubicBezTo>
                  <a:cubicBezTo>
                    <a:pt x="1932" y="777"/>
                    <a:pt x="2094" y="737"/>
                    <a:pt x="2198" y="693"/>
                  </a:cubicBezTo>
                  <a:cubicBezTo>
                    <a:pt x="2374" y="621"/>
                    <a:pt x="2553" y="540"/>
                    <a:pt x="2733" y="460"/>
                  </a:cubicBezTo>
                  <a:cubicBezTo>
                    <a:pt x="3213" y="248"/>
                    <a:pt x="3706" y="42"/>
                    <a:pt x="4192" y="6"/>
                  </a:cubicBezTo>
                  <a:cubicBezTo>
                    <a:pt x="4222" y="4"/>
                    <a:pt x="4251" y="2"/>
                    <a:pt x="4281" y="2"/>
                  </a:cubicBezTo>
                  <a:cubicBezTo>
                    <a:pt x="4351" y="0"/>
                    <a:pt x="4422" y="1"/>
                    <a:pt x="4491" y="8"/>
                  </a:cubicBezTo>
                  <a:cubicBezTo>
                    <a:pt x="4754" y="30"/>
                    <a:pt x="5013" y="113"/>
                    <a:pt x="5266" y="283"/>
                  </a:cubicBezTo>
                  <a:cubicBezTo>
                    <a:pt x="5332" y="327"/>
                    <a:pt x="5397" y="377"/>
                    <a:pt x="5463" y="434"/>
                  </a:cubicBezTo>
                  <a:cubicBezTo>
                    <a:pt x="5473" y="442"/>
                    <a:pt x="5483" y="451"/>
                    <a:pt x="5492" y="459"/>
                  </a:cubicBezTo>
                  <a:cubicBezTo>
                    <a:pt x="5524" y="488"/>
                    <a:pt x="5554" y="519"/>
                    <a:pt x="5570" y="558"/>
                  </a:cubicBezTo>
                  <a:cubicBezTo>
                    <a:pt x="5588" y="609"/>
                    <a:pt x="5576" y="665"/>
                    <a:pt x="5563" y="716"/>
                  </a:cubicBezTo>
                  <a:cubicBezTo>
                    <a:pt x="5528" y="853"/>
                    <a:pt x="5512" y="973"/>
                    <a:pt x="5405" y="1050"/>
                  </a:cubicBezTo>
                  <a:cubicBezTo>
                    <a:pt x="5274" y="1144"/>
                    <a:pt x="4959" y="1148"/>
                    <a:pt x="4799" y="1196"/>
                  </a:cubicBezTo>
                  <a:cubicBezTo>
                    <a:pt x="3989" y="1439"/>
                    <a:pt x="3272" y="1962"/>
                    <a:pt x="2768" y="2639"/>
                  </a:cubicBezTo>
                  <a:cubicBezTo>
                    <a:pt x="2638" y="2814"/>
                    <a:pt x="2522" y="3000"/>
                    <a:pt x="2422" y="3194"/>
                  </a:cubicBezTo>
                  <a:cubicBezTo>
                    <a:pt x="2343" y="3347"/>
                    <a:pt x="2284" y="3647"/>
                    <a:pt x="2119" y="3729"/>
                  </a:cubicBezTo>
                  <a:cubicBezTo>
                    <a:pt x="1780" y="3896"/>
                    <a:pt x="1272" y="3198"/>
                    <a:pt x="1021" y="3020"/>
                  </a:cubicBezTo>
                  <a:cubicBezTo>
                    <a:pt x="834" y="2887"/>
                    <a:pt x="595" y="2820"/>
                    <a:pt x="405" y="2694"/>
                  </a:cubicBezTo>
                  <a:cubicBezTo>
                    <a:pt x="344" y="2653"/>
                    <a:pt x="282" y="2609"/>
                    <a:pt x="228" y="2564"/>
                  </a:cubicBezTo>
                  <a:cubicBezTo>
                    <a:pt x="137" y="2488"/>
                    <a:pt x="66" y="2407"/>
                    <a:pt x="50" y="2329"/>
                  </a:cubicBezTo>
                  <a:cubicBezTo>
                    <a:pt x="0" y="2082"/>
                    <a:pt x="430" y="1806"/>
                    <a:pt x="581" y="166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08" name="Freeform 125">
              <a:extLst>
                <a:ext uri="{FF2B5EF4-FFF2-40B4-BE49-F238E27FC236}">
                  <a16:creationId xmlns:a16="http://schemas.microsoft.com/office/drawing/2014/main" id="{0E511734-C2A7-480F-8386-E3AF3A95067E}"/>
                </a:ext>
              </a:extLst>
            </p:cNvPr>
            <p:cNvSpPr>
              <a:spLocks/>
            </p:cNvSpPr>
            <p:nvPr/>
          </p:nvSpPr>
          <p:spPr bwMode="auto">
            <a:xfrm>
              <a:off x="1260475" y="25071388"/>
              <a:ext cx="179388" cy="87313"/>
            </a:xfrm>
            <a:custGeom>
              <a:avLst/>
              <a:gdLst>
                <a:gd name="T0" fmla="*/ 4423 w 5048"/>
                <a:gd name="T1" fmla="*/ 88 h 2460"/>
                <a:gd name="T2" fmla="*/ 3526 w 5048"/>
                <a:gd name="T3" fmla="*/ 54 h 2460"/>
                <a:gd name="T4" fmla="*/ 3056 w 5048"/>
                <a:gd name="T5" fmla="*/ 178 h 2460"/>
                <a:gd name="T6" fmla="*/ 3055 w 5048"/>
                <a:gd name="T7" fmla="*/ 178 h 2460"/>
                <a:gd name="T8" fmla="*/ 2818 w 5048"/>
                <a:gd name="T9" fmla="*/ 285 h 2460"/>
                <a:gd name="T10" fmla="*/ 2465 w 5048"/>
                <a:gd name="T11" fmla="*/ 503 h 2460"/>
                <a:gd name="T12" fmla="*/ 2283 w 5048"/>
                <a:gd name="T13" fmla="*/ 628 h 2460"/>
                <a:gd name="T14" fmla="*/ 2127 w 5048"/>
                <a:gd name="T15" fmla="*/ 739 h 2460"/>
                <a:gd name="T16" fmla="*/ 2127 w 5048"/>
                <a:gd name="T17" fmla="*/ 739 h 2460"/>
                <a:gd name="T18" fmla="*/ 1438 w 5048"/>
                <a:gd name="T19" fmla="*/ 1230 h 2460"/>
                <a:gd name="T20" fmla="*/ 1341 w 5048"/>
                <a:gd name="T21" fmla="*/ 1299 h 2460"/>
                <a:gd name="T22" fmla="*/ 673 w 5048"/>
                <a:gd name="T23" fmla="*/ 1786 h 2460"/>
                <a:gd name="T24" fmla="*/ 110 w 5048"/>
                <a:gd name="T25" fmla="*/ 1472 h 2460"/>
                <a:gd name="T26" fmla="*/ 45 w 5048"/>
                <a:gd name="T27" fmla="*/ 1559 h 2460"/>
                <a:gd name="T28" fmla="*/ 519 w 5048"/>
                <a:gd name="T29" fmla="*/ 1879 h 2460"/>
                <a:gd name="T30" fmla="*/ 467 w 5048"/>
                <a:gd name="T31" fmla="*/ 1908 h 2460"/>
                <a:gd name="T32" fmla="*/ 374 w 5048"/>
                <a:gd name="T33" fmla="*/ 1930 h 2460"/>
                <a:gd name="T34" fmla="*/ 331 w 5048"/>
                <a:gd name="T35" fmla="*/ 1959 h 2460"/>
                <a:gd name="T36" fmla="*/ 321 w 5048"/>
                <a:gd name="T37" fmla="*/ 2056 h 2460"/>
                <a:gd name="T38" fmla="*/ 428 w 5048"/>
                <a:gd name="T39" fmla="*/ 2132 h 2460"/>
                <a:gd name="T40" fmla="*/ 755 w 5048"/>
                <a:gd name="T41" fmla="*/ 1991 h 2460"/>
                <a:gd name="T42" fmla="*/ 833 w 5048"/>
                <a:gd name="T43" fmla="*/ 2023 h 2460"/>
                <a:gd name="T44" fmla="*/ 1104 w 5048"/>
                <a:gd name="T45" fmla="*/ 2123 h 2460"/>
                <a:gd name="T46" fmla="*/ 1425 w 5048"/>
                <a:gd name="T47" fmla="*/ 2221 h 2460"/>
                <a:gd name="T48" fmla="*/ 3513 w 5048"/>
                <a:gd name="T49" fmla="*/ 2352 h 2460"/>
                <a:gd name="T50" fmla="*/ 3749 w 5048"/>
                <a:gd name="T51" fmla="*/ 2309 h 2460"/>
                <a:gd name="T52" fmla="*/ 4170 w 5048"/>
                <a:gd name="T53" fmla="*/ 2174 h 2460"/>
                <a:gd name="T54" fmla="*/ 4406 w 5048"/>
                <a:gd name="T55" fmla="*/ 2040 h 2460"/>
                <a:gd name="T56" fmla="*/ 5046 w 5048"/>
                <a:gd name="T57" fmla="*/ 981 h 2460"/>
                <a:gd name="T58" fmla="*/ 4423 w 5048"/>
                <a:gd name="T59"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48" h="2460">
                  <a:moveTo>
                    <a:pt x="4423" y="88"/>
                  </a:moveTo>
                  <a:cubicBezTo>
                    <a:pt x="4173" y="3"/>
                    <a:pt x="3842" y="0"/>
                    <a:pt x="3526" y="54"/>
                  </a:cubicBezTo>
                  <a:cubicBezTo>
                    <a:pt x="3361" y="81"/>
                    <a:pt x="3200" y="124"/>
                    <a:pt x="3056" y="178"/>
                  </a:cubicBezTo>
                  <a:lnTo>
                    <a:pt x="3055" y="178"/>
                  </a:lnTo>
                  <a:cubicBezTo>
                    <a:pt x="2969" y="209"/>
                    <a:pt x="2889" y="246"/>
                    <a:pt x="2818" y="285"/>
                  </a:cubicBezTo>
                  <a:cubicBezTo>
                    <a:pt x="2697" y="351"/>
                    <a:pt x="2580" y="425"/>
                    <a:pt x="2465" y="503"/>
                  </a:cubicBezTo>
                  <a:cubicBezTo>
                    <a:pt x="2404" y="544"/>
                    <a:pt x="2344" y="587"/>
                    <a:pt x="2283" y="628"/>
                  </a:cubicBezTo>
                  <a:cubicBezTo>
                    <a:pt x="2231" y="665"/>
                    <a:pt x="2179" y="702"/>
                    <a:pt x="2127" y="739"/>
                  </a:cubicBezTo>
                  <a:lnTo>
                    <a:pt x="2127" y="739"/>
                  </a:lnTo>
                  <a:cubicBezTo>
                    <a:pt x="1897" y="903"/>
                    <a:pt x="1671" y="1070"/>
                    <a:pt x="1438" y="1230"/>
                  </a:cubicBezTo>
                  <a:cubicBezTo>
                    <a:pt x="1406" y="1253"/>
                    <a:pt x="1373" y="1276"/>
                    <a:pt x="1341" y="1299"/>
                  </a:cubicBezTo>
                  <a:cubicBezTo>
                    <a:pt x="1115" y="1462"/>
                    <a:pt x="904" y="1637"/>
                    <a:pt x="673" y="1786"/>
                  </a:cubicBezTo>
                  <a:cubicBezTo>
                    <a:pt x="478" y="1697"/>
                    <a:pt x="290" y="1593"/>
                    <a:pt x="110" y="1472"/>
                  </a:cubicBezTo>
                  <a:cubicBezTo>
                    <a:pt x="57" y="1438"/>
                    <a:pt x="0" y="1519"/>
                    <a:pt x="45" y="1559"/>
                  </a:cubicBezTo>
                  <a:cubicBezTo>
                    <a:pt x="188" y="1686"/>
                    <a:pt x="349" y="1791"/>
                    <a:pt x="519" y="1879"/>
                  </a:cubicBezTo>
                  <a:cubicBezTo>
                    <a:pt x="502" y="1889"/>
                    <a:pt x="485" y="1899"/>
                    <a:pt x="467" y="1908"/>
                  </a:cubicBezTo>
                  <a:cubicBezTo>
                    <a:pt x="436" y="1897"/>
                    <a:pt x="399" y="1902"/>
                    <a:pt x="374" y="1930"/>
                  </a:cubicBezTo>
                  <a:cubicBezTo>
                    <a:pt x="414" y="1884"/>
                    <a:pt x="341" y="1944"/>
                    <a:pt x="331" y="1959"/>
                  </a:cubicBezTo>
                  <a:cubicBezTo>
                    <a:pt x="311" y="1990"/>
                    <a:pt x="314" y="2022"/>
                    <a:pt x="321" y="2056"/>
                  </a:cubicBezTo>
                  <a:cubicBezTo>
                    <a:pt x="330" y="2102"/>
                    <a:pt x="378" y="2145"/>
                    <a:pt x="428" y="2132"/>
                  </a:cubicBezTo>
                  <a:cubicBezTo>
                    <a:pt x="543" y="2102"/>
                    <a:pt x="651" y="2052"/>
                    <a:pt x="755" y="1991"/>
                  </a:cubicBezTo>
                  <a:cubicBezTo>
                    <a:pt x="781" y="2002"/>
                    <a:pt x="807" y="2013"/>
                    <a:pt x="833" y="2023"/>
                  </a:cubicBezTo>
                  <a:cubicBezTo>
                    <a:pt x="923" y="2060"/>
                    <a:pt x="1013" y="2092"/>
                    <a:pt x="1104" y="2123"/>
                  </a:cubicBezTo>
                  <a:cubicBezTo>
                    <a:pt x="1210" y="2159"/>
                    <a:pt x="1317" y="2192"/>
                    <a:pt x="1425" y="2221"/>
                  </a:cubicBezTo>
                  <a:cubicBezTo>
                    <a:pt x="2098" y="2403"/>
                    <a:pt x="2821" y="2460"/>
                    <a:pt x="3513" y="2352"/>
                  </a:cubicBezTo>
                  <a:cubicBezTo>
                    <a:pt x="3592" y="2340"/>
                    <a:pt x="3671" y="2325"/>
                    <a:pt x="3749" y="2309"/>
                  </a:cubicBezTo>
                  <a:cubicBezTo>
                    <a:pt x="3882" y="2280"/>
                    <a:pt x="4028" y="2235"/>
                    <a:pt x="4170" y="2174"/>
                  </a:cubicBezTo>
                  <a:cubicBezTo>
                    <a:pt x="4249" y="2139"/>
                    <a:pt x="4328" y="2094"/>
                    <a:pt x="4406" y="2040"/>
                  </a:cubicBezTo>
                  <a:cubicBezTo>
                    <a:pt x="4752" y="1800"/>
                    <a:pt x="5048" y="1389"/>
                    <a:pt x="5046" y="981"/>
                  </a:cubicBezTo>
                  <a:cubicBezTo>
                    <a:pt x="5043" y="569"/>
                    <a:pt x="4826" y="224"/>
                    <a:pt x="4423" y="8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09" name="Freeform 126">
              <a:extLst>
                <a:ext uri="{FF2B5EF4-FFF2-40B4-BE49-F238E27FC236}">
                  <a16:creationId xmlns:a16="http://schemas.microsoft.com/office/drawing/2014/main" id="{956CA514-5DE0-4E1E-B064-9C53F72CB077}"/>
                </a:ext>
              </a:extLst>
            </p:cNvPr>
            <p:cNvSpPr>
              <a:spLocks/>
            </p:cNvSpPr>
            <p:nvPr/>
          </p:nvSpPr>
          <p:spPr bwMode="auto">
            <a:xfrm>
              <a:off x="1149350" y="25206325"/>
              <a:ext cx="25400" cy="33338"/>
            </a:xfrm>
            <a:custGeom>
              <a:avLst/>
              <a:gdLst>
                <a:gd name="T0" fmla="*/ 57 w 707"/>
                <a:gd name="T1" fmla="*/ 5 h 966"/>
                <a:gd name="T2" fmla="*/ 559 w 707"/>
                <a:gd name="T3" fmla="*/ 424 h 966"/>
                <a:gd name="T4" fmla="*/ 593 w 707"/>
                <a:gd name="T5" fmla="*/ 953 h 966"/>
                <a:gd name="T6" fmla="*/ 565 w 707"/>
                <a:gd name="T7" fmla="*/ 938 h 966"/>
                <a:gd name="T8" fmla="*/ 478 w 707"/>
                <a:gd name="T9" fmla="*/ 449 h 966"/>
                <a:gd name="T10" fmla="*/ 35 w 707"/>
                <a:gd name="T11" fmla="*/ 65 h 966"/>
                <a:gd name="T12" fmla="*/ 57 w 707"/>
                <a:gd name="T13" fmla="*/ 5 h 966"/>
              </a:gdLst>
              <a:ahLst/>
              <a:cxnLst>
                <a:cxn ang="0">
                  <a:pos x="T0" y="T1"/>
                </a:cxn>
                <a:cxn ang="0">
                  <a:pos x="T2" y="T3"/>
                </a:cxn>
                <a:cxn ang="0">
                  <a:pos x="T4" y="T5"/>
                </a:cxn>
                <a:cxn ang="0">
                  <a:pos x="T6" y="T7"/>
                </a:cxn>
                <a:cxn ang="0">
                  <a:pos x="T8" y="T9"/>
                </a:cxn>
                <a:cxn ang="0">
                  <a:pos x="T10" y="T11"/>
                </a:cxn>
                <a:cxn ang="0">
                  <a:pos x="T12" y="T13"/>
                </a:cxn>
              </a:cxnLst>
              <a:rect l="0" t="0" r="r" b="b"/>
              <a:pathLst>
                <a:path w="707" h="966">
                  <a:moveTo>
                    <a:pt x="57" y="5"/>
                  </a:moveTo>
                  <a:cubicBezTo>
                    <a:pt x="281" y="40"/>
                    <a:pt x="472" y="224"/>
                    <a:pt x="559" y="424"/>
                  </a:cubicBezTo>
                  <a:cubicBezTo>
                    <a:pt x="613" y="548"/>
                    <a:pt x="707" y="835"/>
                    <a:pt x="593" y="953"/>
                  </a:cubicBezTo>
                  <a:cubicBezTo>
                    <a:pt x="580" y="966"/>
                    <a:pt x="562" y="953"/>
                    <a:pt x="565" y="938"/>
                  </a:cubicBezTo>
                  <a:cubicBezTo>
                    <a:pt x="596" y="774"/>
                    <a:pt x="548" y="599"/>
                    <a:pt x="478" y="449"/>
                  </a:cubicBezTo>
                  <a:cubicBezTo>
                    <a:pt x="386" y="250"/>
                    <a:pt x="223" y="160"/>
                    <a:pt x="35" y="65"/>
                  </a:cubicBezTo>
                  <a:cubicBezTo>
                    <a:pt x="0" y="48"/>
                    <a:pt x="23" y="0"/>
                    <a:pt x="57" y="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10" name="Freeform 127">
              <a:extLst>
                <a:ext uri="{FF2B5EF4-FFF2-40B4-BE49-F238E27FC236}">
                  <a16:creationId xmlns:a16="http://schemas.microsoft.com/office/drawing/2014/main" id="{BC9D02B8-47D7-4B10-AB32-B5957605425F}"/>
                </a:ext>
              </a:extLst>
            </p:cNvPr>
            <p:cNvSpPr>
              <a:spLocks/>
            </p:cNvSpPr>
            <p:nvPr/>
          </p:nvSpPr>
          <p:spPr bwMode="auto">
            <a:xfrm>
              <a:off x="1190625" y="25207913"/>
              <a:ext cx="193675" cy="196850"/>
            </a:xfrm>
            <a:custGeom>
              <a:avLst/>
              <a:gdLst>
                <a:gd name="T0" fmla="*/ 1103 w 5396"/>
                <a:gd name="T1" fmla="*/ 53 h 5532"/>
                <a:gd name="T2" fmla="*/ 1339 w 5396"/>
                <a:gd name="T3" fmla="*/ 1388 h 5532"/>
                <a:gd name="T4" fmla="*/ 4741 w 5396"/>
                <a:gd name="T5" fmla="*/ 3639 h 5532"/>
                <a:gd name="T6" fmla="*/ 5396 w 5396"/>
                <a:gd name="T7" fmla="*/ 3586 h 5532"/>
                <a:gd name="T8" fmla="*/ 4611 w 5396"/>
                <a:gd name="T9" fmla="*/ 4921 h 5532"/>
                <a:gd name="T10" fmla="*/ 3537 w 5396"/>
                <a:gd name="T11" fmla="*/ 5393 h 5532"/>
                <a:gd name="T12" fmla="*/ 1051 w 5396"/>
                <a:gd name="T13" fmla="*/ 3796 h 5532"/>
                <a:gd name="T14" fmla="*/ 580 w 5396"/>
                <a:gd name="T15" fmla="*/ 0 h 5532"/>
                <a:gd name="T16" fmla="*/ 1103 w 5396"/>
                <a:gd name="T17" fmla="*/ 53 h 5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6" h="5532">
                  <a:moveTo>
                    <a:pt x="1103" y="53"/>
                  </a:moveTo>
                  <a:cubicBezTo>
                    <a:pt x="1089" y="664"/>
                    <a:pt x="1229" y="1117"/>
                    <a:pt x="1339" y="1388"/>
                  </a:cubicBezTo>
                  <a:cubicBezTo>
                    <a:pt x="1904" y="2782"/>
                    <a:pt x="3409" y="3615"/>
                    <a:pt x="4741" y="3639"/>
                  </a:cubicBezTo>
                  <a:cubicBezTo>
                    <a:pt x="5017" y="3644"/>
                    <a:pt x="5244" y="3613"/>
                    <a:pt x="5396" y="3586"/>
                  </a:cubicBezTo>
                  <a:cubicBezTo>
                    <a:pt x="5360" y="3777"/>
                    <a:pt x="5212" y="4431"/>
                    <a:pt x="4611" y="4921"/>
                  </a:cubicBezTo>
                  <a:cubicBezTo>
                    <a:pt x="4475" y="5032"/>
                    <a:pt x="4068" y="5337"/>
                    <a:pt x="3537" y="5393"/>
                  </a:cubicBezTo>
                  <a:cubicBezTo>
                    <a:pt x="2212" y="5532"/>
                    <a:pt x="1190" y="4004"/>
                    <a:pt x="1051" y="3796"/>
                  </a:cubicBezTo>
                  <a:cubicBezTo>
                    <a:pt x="0" y="2226"/>
                    <a:pt x="470" y="391"/>
                    <a:pt x="580" y="0"/>
                  </a:cubicBezTo>
                  <a:cubicBezTo>
                    <a:pt x="754" y="18"/>
                    <a:pt x="929" y="35"/>
                    <a:pt x="1103" y="5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11" name="Freeform 131">
              <a:extLst>
                <a:ext uri="{FF2B5EF4-FFF2-40B4-BE49-F238E27FC236}">
                  <a16:creationId xmlns:a16="http://schemas.microsoft.com/office/drawing/2014/main" id="{5EBAF28C-B7C0-435D-B647-6A48A7078E5E}"/>
                </a:ext>
              </a:extLst>
            </p:cNvPr>
            <p:cNvSpPr>
              <a:spLocks/>
            </p:cNvSpPr>
            <p:nvPr/>
          </p:nvSpPr>
          <p:spPr bwMode="auto">
            <a:xfrm>
              <a:off x="1455738" y="25682575"/>
              <a:ext cx="449263" cy="280988"/>
            </a:xfrm>
            <a:custGeom>
              <a:avLst/>
              <a:gdLst>
                <a:gd name="T0" fmla="*/ 12494 w 12578"/>
                <a:gd name="T1" fmla="*/ 6284 h 7918"/>
                <a:gd name="T2" fmla="*/ 12490 w 12578"/>
                <a:gd name="T3" fmla="*/ 6276 h 7918"/>
                <a:gd name="T4" fmla="*/ 12489 w 12578"/>
                <a:gd name="T5" fmla="*/ 6274 h 7918"/>
                <a:gd name="T6" fmla="*/ 12539 w 12578"/>
                <a:gd name="T7" fmla="*/ 5927 h 7918"/>
                <a:gd name="T8" fmla="*/ 12539 w 12578"/>
                <a:gd name="T9" fmla="*/ 5737 h 7918"/>
                <a:gd name="T10" fmla="*/ 11165 w 12578"/>
                <a:gd name="T11" fmla="*/ 5136 h 7918"/>
                <a:gd name="T12" fmla="*/ 8998 w 12578"/>
                <a:gd name="T13" fmla="*/ 4051 h 7918"/>
                <a:gd name="T14" fmla="*/ 7573 w 12578"/>
                <a:gd name="T15" fmla="*/ 3334 h 7918"/>
                <a:gd name="T16" fmla="*/ 7077 w 12578"/>
                <a:gd name="T17" fmla="*/ 3075 h 7918"/>
                <a:gd name="T18" fmla="*/ 6841 w 12578"/>
                <a:gd name="T19" fmla="*/ 2949 h 7918"/>
                <a:gd name="T20" fmla="*/ 6739 w 12578"/>
                <a:gd name="T21" fmla="*/ 2895 h 7918"/>
                <a:gd name="T22" fmla="*/ 5680 w 12578"/>
                <a:gd name="T23" fmla="*/ 2363 h 7918"/>
                <a:gd name="T24" fmla="*/ 5524 w 12578"/>
                <a:gd name="T25" fmla="*/ 2279 h 7918"/>
                <a:gd name="T26" fmla="*/ 4722 w 12578"/>
                <a:gd name="T27" fmla="*/ 1721 h 7918"/>
                <a:gd name="T28" fmla="*/ 4418 w 12578"/>
                <a:gd name="T29" fmla="*/ 1412 h 7918"/>
                <a:gd name="T30" fmla="*/ 4380 w 12578"/>
                <a:gd name="T31" fmla="*/ 1370 h 7918"/>
                <a:gd name="T32" fmla="*/ 4379 w 12578"/>
                <a:gd name="T33" fmla="*/ 1369 h 7918"/>
                <a:gd name="T34" fmla="*/ 4378 w 12578"/>
                <a:gd name="T35" fmla="*/ 1369 h 7918"/>
                <a:gd name="T36" fmla="*/ 3901 w 12578"/>
                <a:gd name="T37" fmla="*/ 1169 h 7918"/>
                <a:gd name="T38" fmla="*/ 1777 w 12578"/>
                <a:gd name="T39" fmla="*/ 179 h 7918"/>
                <a:gd name="T40" fmla="*/ 1553 w 12578"/>
                <a:gd name="T41" fmla="*/ 94 h 7918"/>
                <a:gd name="T42" fmla="*/ 1008 w 12578"/>
                <a:gd name="T43" fmla="*/ 53 h 7918"/>
                <a:gd name="T44" fmla="*/ 446 w 12578"/>
                <a:gd name="T45" fmla="*/ 381 h 7918"/>
                <a:gd name="T46" fmla="*/ 396 w 12578"/>
                <a:gd name="T47" fmla="*/ 435 h 7918"/>
                <a:gd name="T48" fmla="*/ 325 w 12578"/>
                <a:gd name="T49" fmla="*/ 522 h 7918"/>
                <a:gd name="T50" fmla="*/ 108 w 12578"/>
                <a:gd name="T51" fmla="*/ 926 h 7918"/>
                <a:gd name="T52" fmla="*/ 41 w 12578"/>
                <a:gd name="T53" fmla="*/ 1215 h 7918"/>
                <a:gd name="T54" fmla="*/ 38 w 12578"/>
                <a:gd name="T55" fmla="*/ 1241 h 7918"/>
                <a:gd name="T56" fmla="*/ 187 w 12578"/>
                <a:gd name="T57" fmla="*/ 2271 h 7918"/>
                <a:gd name="T58" fmla="*/ 222 w 12578"/>
                <a:gd name="T59" fmla="*/ 2366 h 7918"/>
                <a:gd name="T60" fmla="*/ 356 w 12578"/>
                <a:gd name="T61" fmla="*/ 2682 h 7918"/>
                <a:gd name="T62" fmla="*/ 840 w 12578"/>
                <a:gd name="T63" fmla="*/ 3572 h 7918"/>
                <a:gd name="T64" fmla="*/ 887 w 12578"/>
                <a:gd name="T65" fmla="*/ 3651 h 7918"/>
                <a:gd name="T66" fmla="*/ 1721 w 12578"/>
                <a:gd name="T67" fmla="*/ 4575 h 7918"/>
                <a:gd name="T68" fmla="*/ 3469 w 12578"/>
                <a:gd name="T69" fmla="*/ 5201 h 7918"/>
                <a:gd name="T70" fmla="*/ 3525 w 12578"/>
                <a:gd name="T71" fmla="*/ 5220 h 7918"/>
                <a:gd name="T72" fmla="*/ 3908 w 12578"/>
                <a:gd name="T73" fmla="*/ 5343 h 7918"/>
                <a:gd name="T74" fmla="*/ 4874 w 12578"/>
                <a:gd name="T75" fmla="*/ 5618 h 7918"/>
                <a:gd name="T76" fmla="*/ 5969 w 12578"/>
                <a:gd name="T77" fmla="*/ 5913 h 7918"/>
                <a:gd name="T78" fmla="*/ 8525 w 12578"/>
                <a:gd name="T79" fmla="*/ 6686 h 7918"/>
                <a:gd name="T80" fmla="*/ 11945 w 12578"/>
                <a:gd name="T81" fmla="*/ 7881 h 7918"/>
                <a:gd name="T82" fmla="*/ 11948 w 12578"/>
                <a:gd name="T83" fmla="*/ 7883 h 7918"/>
                <a:gd name="T84" fmla="*/ 12126 w 12578"/>
                <a:gd name="T85" fmla="*/ 7633 h 7918"/>
                <a:gd name="T86" fmla="*/ 12219 w 12578"/>
                <a:gd name="T87" fmla="*/ 7477 h 7918"/>
                <a:gd name="T88" fmla="*/ 12245 w 12578"/>
                <a:gd name="T89" fmla="*/ 7461 h 7918"/>
                <a:gd name="T90" fmla="*/ 12256 w 12578"/>
                <a:gd name="T91" fmla="*/ 7457 h 7918"/>
                <a:gd name="T92" fmla="*/ 12516 w 12578"/>
                <a:gd name="T93" fmla="*/ 7140 h 7918"/>
                <a:gd name="T94" fmla="*/ 12560 w 12578"/>
                <a:gd name="T95" fmla="*/ 6893 h 7918"/>
                <a:gd name="T96" fmla="*/ 12494 w 12578"/>
                <a:gd name="T97" fmla="*/ 6284 h 7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578" h="7918">
                  <a:moveTo>
                    <a:pt x="12494" y="6284"/>
                  </a:moveTo>
                  <a:lnTo>
                    <a:pt x="12490" y="6276"/>
                  </a:lnTo>
                  <a:lnTo>
                    <a:pt x="12489" y="6274"/>
                  </a:lnTo>
                  <a:cubicBezTo>
                    <a:pt x="12474" y="6237"/>
                    <a:pt x="12515" y="6067"/>
                    <a:pt x="12539" y="5927"/>
                  </a:cubicBezTo>
                  <a:cubicBezTo>
                    <a:pt x="12557" y="5829"/>
                    <a:pt x="12565" y="5746"/>
                    <a:pt x="12539" y="5737"/>
                  </a:cubicBezTo>
                  <a:cubicBezTo>
                    <a:pt x="12212" y="5629"/>
                    <a:pt x="11694" y="5400"/>
                    <a:pt x="11165" y="5136"/>
                  </a:cubicBezTo>
                  <a:cubicBezTo>
                    <a:pt x="10419" y="4812"/>
                    <a:pt x="9695" y="4391"/>
                    <a:pt x="8998" y="4051"/>
                  </a:cubicBezTo>
                  <a:cubicBezTo>
                    <a:pt x="8520" y="3818"/>
                    <a:pt x="8045" y="3579"/>
                    <a:pt x="7573" y="3334"/>
                  </a:cubicBezTo>
                  <a:cubicBezTo>
                    <a:pt x="7407" y="3249"/>
                    <a:pt x="7242" y="3162"/>
                    <a:pt x="7077" y="3075"/>
                  </a:cubicBezTo>
                  <a:cubicBezTo>
                    <a:pt x="6998" y="3033"/>
                    <a:pt x="6919" y="2991"/>
                    <a:pt x="6841" y="2949"/>
                  </a:cubicBezTo>
                  <a:cubicBezTo>
                    <a:pt x="6806" y="2931"/>
                    <a:pt x="6773" y="2913"/>
                    <a:pt x="6739" y="2895"/>
                  </a:cubicBezTo>
                  <a:cubicBezTo>
                    <a:pt x="6413" y="2719"/>
                    <a:pt x="6039" y="2551"/>
                    <a:pt x="5680" y="2363"/>
                  </a:cubicBezTo>
                  <a:cubicBezTo>
                    <a:pt x="5627" y="2336"/>
                    <a:pt x="5576" y="2308"/>
                    <a:pt x="5524" y="2279"/>
                  </a:cubicBezTo>
                  <a:cubicBezTo>
                    <a:pt x="5228" y="2116"/>
                    <a:pt x="4948" y="1935"/>
                    <a:pt x="4722" y="1721"/>
                  </a:cubicBezTo>
                  <a:cubicBezTo>
                    <a:pt x="4617" y="1624"/>
                    <a:pt x="4516" y="1520"/>
                    <a:pt x="4418" y="1412"/>
                  </a:cubicBezTo>
                  <a:cubicBezTo>
                    <a:pt x="4405" y="1398"/>
                    <a:pt x="4393" y="1384"/>
                    <a:pt x="4380" y="1370"/>
                  </a:cubicBezTo>
                  <a:lnTo>
                    <a:pt x="4379" y="1369"/>
                  </a:lnTo>
                  <a:lnTo>
                    <a:pt x="4378" y="1369"/>
                  </a:lnTo>
                  <a:cubicBezTo>
                    <a:pt x="4220" y="1299"/>
                    <a:pt x="4061" y="1232"/>
                    <a:pt x="3901" y="1169"/>
                  </a:cubicBezTo>
                  <a:cubicBezTo>
                    <a:pt x="3179" y="882"/>
                    <a:pt x="2490" y="462"/>
                    <a:pt x="1777" y="179"/>
                  </a:cubicBezTo>
                  <a:cubicBezTo>
                    <a:pt x="1703" y="149"/>
                    <a:pt x="1628" y="121"/>
                    <a:pt x="1553" y="94"/>
                  </a:cubicBezTo>
                  <a:cubicBezTo>
                    <a:pt x="1368" y="30"/>
                    <a:pt x="1198" y="0"/>
                    <a:pt x="1008" y="53"/>
                  </a:cubicBezTo>
                  <a:cubicBezTo>
                    <a:pt x="793" y="113"/>
                    <a:pt x="601" y="224"/>
                    <a:pt x="446" y="381"/>
                  </a:cubicBezTo>
                  <a:cubicBezTo>
                    <a:pt x="429" y="399"/>
                    <a:pt x="412" y="417"/>
                    <a:pt x="396" y="435"/>
                  </a:cubicBezTo>
                  <a:cubicBezTo>
                    <a:pt x="371" y="463"/>
                    <a:pt x="347" y="492"/>
                    <a:pt x="325" y="522"/>
                  </a:cubicBezTo>
                  <a:cubicBezTo>
                    <a:pt x="227" y="650"/>
                    <a:pt x="155" y="785"/>
                    <a:pt x="108" y="926"/>
                  </a:cubicBezTo>
                  <a:cubicBezTo>
                    <a:pt x="75" y="1020"/>
                    <a:pt x="53" y="1117"/>
                    <a:pt x="41" y="1215"/>
                  </a:cubicBezTo>
                  <a:cubicBezTo>
                    <a:pt x="39" y="1223"/>
                    <a:pt x="38" y="1232"/>
                    <a:pt x="38" y="1241"/>
                  </a:cubicBezTo>
                  <a:cubicBezTo>
                    <a:pt x="0" y="1576"/>
                    <a:pt x="67" y="1926"/>
                    <a:pt x="187" y="2271"/>
                  </a:cubicBezTo>
                  <a:cubicBezTo>
                    <a:pt x="198" y="2303"/>
                    <a:pt x="210" y="2334"/>
                    <a:pt x="222" y="2366"/>
                  </a:cubicBezTo>
                  <a:cubicBezTo>
                    <a:pt x="262" y="2472"/>
                    <a:pt x="307" y="2577"/>
                    <a:pt x="356" y="2682"/>
                  </a:cubicBezTo>
                  <a:cubicBezTo>
                    <a:pt x="503" y="3000"/>
                    <a:pt x="679" y="3304"/>
                    <a:pt x="840" y="3572"/>
                  </a:cubicBezTo>
                  <a:cubicBezTo>
                    <a:pt x="856" y="3599"/>
                    <a:pt x="872" y="3625"/>
                    <a:pt x="887" y="3651"/>
                  </a:cubicBezTo>
                  <a:cubicBezTo>
                    <a:pt x="1108" y="4019"/>
                    <a:pt x="1347" y="4354"/>
                    <a:pt x="1721" y="4575"/>
                  </a:cubicBezTo>
                  <a:cubicBezTo>
                    <a:pt x="2243" y="4883"/>
                    <a:pt x="2903" y="5006"/>
                    <a:pt x="3469" y="5201"/>
                  </a:cubicBezTo>
                  <a:cubicBezTo>
                    <a:pt x="3488" y="5207"/>
                    <a:pt x="3506" y="5214"/>
                    <a:pt x="3525" y="5220"/>
                  </a:cubicBezTo>
                  <a:cubicBezTo>
                    <a:pt x="3652" y="5263"/>
                    <a:pt x="3780" y="5303"/>
                    <a:pt x="3908" y="5343"/>
                  </a:cubicBezTo>
                  <a:cubicBezTo>
                    <a:pt x="4228" y="5442"/>
                    <a:pt x="4551" y="5531"/>
                    <a:pt x="4874" y="5618"/>
                  </a:cubicBezTo>
                  <a:cubicBezTo>
                    <a:pt x="5239" y="5717"/>
                    <a:pt x="5605" y="5812"/>
                    <a:pt x="5969" y="5913"/>
                  </a:cubicBezTo>
                  <a:cubicBezTo>
                    <a:pt x="6827" y="6153"/>
                    <a:pt x="7665" y="6451"/>
                    <a:pt x="8525" y="6686"/>
                  </a:cubicBezTo>
                  <a:cubicBezTo>
                    <a:pt x="9623" y="6985"/>
                    <a:pt x="10620" y="7245"/>
                    <a:pt x="11945" y="7881"/>
                  </a:cubicBezTo>
                  <a:lnTo>
                    <a:pt x="11948" y="7883"/>
                  </a:lnTo>
                  <a:cubicBezTo>
                    <a:pt x="12021" y="7918"/>
                    <a:pt x="12070" y="7765"/>
                    <a:pt x="12126" y="7633"/>
                  </a:cubicBezTo>
                  <a:cubicBezTo>
                    <a:pt x="12155" y="7568"/>
                    <a:pt x="12184" y="7507"/>
                    <a:pt x="12219" y="7477"/>
                  </a:cubicBezTo>
                  <a:cubicBezTo>
                    <a:pt x="12227" y="7471"/>
                    <a:pt x="12236" y="7464"/>
                    <a:pt x="12245" y="7461"/>
                  </a:cubicBezTo>
                  <a:cubicBezTo>
                    <a:pt x="12248" y="7460"/>
                    <a:pt x="12253" y="7459"/>
                    <a:pt x="12256" y="7457"/>
                  </a:cubicBezTo>
                  <a:cubicBezTo>
                    <a:pt x="12387" y="7403"/>
                    <a:pt x="12476" y="7275"/>
                    <a:pt x="12516" y="7140"/>
                  </a:cubicBezTo>
                  <a:cubicBezTo>
                    <a:pt x="12537" y="7068"/>
                    <a:pt x="12552" y="6983"/>
                    <a:pt x="12560" y="6893"/>
                  </a:cubicBezTo>
                  <a:cubicBezTo>
                    <a:pt x="12578" y="6684"/>
                    <a:pt x="12560" y="6446"/>
                    <a:pt x="12494" y="6284"/>
                  </a:cubicBezTo>
                  <a:close/>
                </a:path>
              </a:pathLst>
            </a:custGeom>
            <a:solidFill>
              <a:srgbClr val="FFB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132">
              <a:extLst>
                <a:ext uri="{FF2B5EF4-FFF2-40B4-BE49-F238E27FC236}">
                  <a16:creationId xmlns:a16="http://schemas.microsoft.com/office/drawing/2014/main" id="{06B7ECB4-0734-423F-B788-4C2FE7082AD2}"/>
                </a:ext>
              </a:extLst>
            </p:cNvPr>
            <p:cNvSpPr>
              <a:spLocks/>
            </p:cNvSpPr>
            <p:nvPr/>
          </p:nvSpPr>
          <p:spPr bwMode="auto">
            <a:xfrm>
              <a:off x="1811338" y="25842913"/>
              <a:ext cx="187325" cy="155575"/>
            </a:xfrm>
            <a:custGeom>
              <a:avLst/>
              <a:gdLst>
                <a:gd name="T0" fmla="*/ 4841 w 5240"/>
                <a:gd name="T1" fmla="*/ 67 h 4360"/>
                <a:gd name="T2" fmla="*/ 4749 w 5240"/>
                <a:gd name="T3" fmla="*/ 321 h 4360"/>
                <a:gd name="T4" fmla="*/ 4661 w 5240"/>
                <a:gd name="T5" fmla="*/ 439 h 4360"/>
                <a:gd name="T6" fmla="*/ 3862 w 5240"/>
                <a:gd name="T7" fmla="*/ 1039 h 4360"/>
                <a:gd name="T8" fmla="*/ 3639 w 5240"/>
                <a:gd name="T9" fmla="*/ 1274 h 4360"/>
                <a:gd name="T10" fmla="*/ 3604 w 5240"/>
                <a:gd name="T11" fmla="*/ 1350 h 4360"/>
                <a:gd name="T12" fmla="*/ 3797 w 5240"/>
                <a:gd name="T13" fmla="*/ 1588 h 4360"/>
                <a:gd name="T14" fmla="*/ 4591 w 5240"/>
                <a:gd name="T15" fmla="*/ 1928 h 4360"/>
                <a:gd name="T16" fmla="*/ 5190 w 5240"/>
                <a:gd name="T17" fmla="*/ 2518 h 4360"/>
                <a:gd name="T18" fmla="*/ 5186 w 5240"/>
                <a:gd name="T19" fmla="*/ 2547 h 4360"/>
                <a:gd name="T20" fmla="*/ 4761 w 5240"/>
                <a:gd name="T21" fmla="*/ 2952 h 4360"/>
                <a:gd name="T22" fmla="*/ 4653 w 5240"/>
                <a:gd name="T23" fmla="*/ 2978 h 4360"/>
                <a:gd name="T24" fmla="*/ 4668 w 5240"/>
                <a:gd name="T25" fmla="*/ 3353 h 4360"/>
                <a:gd name="T26" fmla="*/ 4376 w 5240"/>
                <a:gd name="T27" fmla="*/ 3655 h 4360"/>
                <a:gd name="T28" fmla="*/ 3929 w 5240"/>
                <a:gd name="T29" fmla="*/ 3606 h 4360"/>
                <a:gd name="T30" fmla="*/ 3876 w 5240"/>
                <a:gd name="T31" fmla="*/ 3975 h 4360"/>
                <a:gd name="T32" fmla="*/ 2992 w 5240"/>
                <a:gd name="T33" fmla="*/ 4014 h 4360"/>
                <a:gd name="T34" fmla="*/ 2880 w 5240"/>
                <a:gd name="T35" fmla="*/ 4261 h 4360"/>
                <a:gd name="T36" fmla="*/ 2487 w 5240"/>
                <a:gd name="T37" fmla="*/ 4320 h 4360"/>
                <a:gd name="T38" fmla="*/ 1958 w 5240"/>
                <a:gd name="T39" fmla="*/ 3971 h 4360"/>
                <a:gd name="T40" fmla="*/ 1477 w 5240"/>
                <a:gd name="T41" fmla="*/ 3505 h 4360"/>
                <a:gd name="T42" fmla="*/ 1457 w 5240"/>
                <a:gd name="T43" fmla="*/ 3484 h 4360"/>
                <a:gd name="T44" fmla="*/ 885 w 5240"/>
                <a:gd name="T45" fmla="*/ 2832 h 4360"/>
                <a:gd name="T46" fmla="*/ 775 w 5240"/>
                <a:gd name="T47" fmla="*/ 2699 h 4360"/>
                <a:gd name="T48" fmla="*/ 688 w 5240"/>
                <a:gd name="T49" fmla="*/ 2595 h 4360"/>
                <a:gd name="T50" fmla="*/ 686 w 5240"/>
                <a:gd name="T51" fmla="*/ 2593 h 4360"/>
                <a:gd name="T52" fmla="*/ 16 w 5240"/>
                <a:gd name="T53" fmla="*/ 1893 h 4360"/>
                <a:gd name="T54" fmla="*/ 134 w 5240"/>
                <a:gd name="T55" fmla="*/ 1832 h 4360"/>
                <a:gd name="T56" fmla="*/ 167 w 5240"/>
                <a:gd name="T57" fmla="*/ 1761 h 4360"/>
                <a:gd name="T58" fmla="*/ 520 w 5240"/>
                <a:gd name="T59" fmla="*/ 1583 h 4360"/>
                <a:gd name="T60" fmla="*/ 944 w 5240"/>
                <a:gd name="T61" fmla="*/ 1487 h 4360"/>
                <a:gd name="T62" fmla="*/ 1221 w 5240"/>
                <a:gd name="T63" fmla="*/ 1380 h 4360"/>
                <a:gd name="T64" fmla="*/ 1318 w 5240"/>
                <a:gd name="T65" fmla="*/ 1045 h 4360"/>
                <a:gd name="T66" fmla="*/ 1269 w 5240"/>
                <a:gd name="T67" fmla="*/ 386 h 4360"/>
                <a:gd name="T68" fmla="*/ 1802 w 5240"/>
                <a:gd name="T69" fmla="*/ 668 h 4360"/>
                <a:gd name="T70" fmla="*/ 2327 w 5240"/>
                <a:gd name="T71" fmla="*/ 729 h 4360"/>
                <a:gd name="T72" fmla="*/ 2488 w 5240"/>
                <a:gd name="T73" fmla="*/ 695 h 4360"/>
                <a:gd name="T74" fmla="*/ 2548 w 5240"/>
                <a:gd name="T75" fmla="*/ 680 h 4360"/>
                <a:gd name="T76" fmla="*/ 3542 w 5240"/>
                <a:gd name="T77" fmla="*/ 279 h 4360"/>
                <a:gd name="T78" fmla="*/ 4035 w 5240"/>
                <a:gd name="T79" fmla="*/ 0 h 4360"/>
                <a:gd name="T80" fmla="*/ 4841 w 5240"/>
                <a:gd name="T81" fmla="*/ 67 h 4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40" h="4360">
                  <a:moveTo>
                    <a:pt x="4841" y="67"/>
                  </a:moveTo>
                  <a:cubicBezTo>
                    <a:pt x="4819" y="170"/>
                    <a:pt x="4782" y="265"/>
                    <a:pt x="4749" y="321"/>
                  </a:cubicBezTo>
                  <a:cubicBezTo>
                    <a:pt x="4725" y="362"/>
                    <a:pt x="4695" y="401"/>
                    <a:pt x="4661" y="439"/>
                  </a:cubicBezTo>
                  <a:cubicBezTo>
                    <a:pt x="4463" y="659"/>
                    <a:pt x="4112" y="836"/>
                    <a:pt x="3862" y="1039"/>
                  </a:cubicBezTo>
                  <a:cubicBezTo>
                    <a:pt x="3770" y="1112"/>
                    <a:pt x="3692" y="1190"/>
                    <a:pt x="3639" y="1274"/>
                  </a:cubicBezTo>
                  <a:cubicBezTo>
                    <a:pt x="3624" y="1297"/>
                    <a:pt x="3609" y="1323"/>
                    <a:pt x="3604" y="1350"/>
                  </a:cubicBezTo>
                  <a:cubicBezTo>
                    <a:pt x="3583" y="1459"/>
                    <a:pt x="3698" y="1541"/>
                    <a:pt x="3797" y="1588"/>
                  </a:cubicBezTo>
                  <a:cubicBezTo>
                    <a:pt x="4058" y="1709"/>
                    <a:pt x="4325" y="1818"/>
                    <a:pt x="4591" y="1928"/>
                  </a:cubicBezTo>
                  <a:cubicBezTo>
                    <a:pt x="4899" y="2057"/>
                    <a:pt x="5240" y="2106"/>
                    <a:pt x="5190" y="2518"/>
                  </a:cubicBezTo>
                  <a:cubicBezTo>
                    <a:pt x="5188" y="2528"/>
                    <a:pt x="5187" y="2538"/>
                    <a:pt x="5186" y="2547"/>
                  </a:cubicBezTo>
                  <a:cubicBezTo>
                    <a:pt x="5147" y="2765"/>
                    <a:pt x="4987" y="2937"/>
                    <a:pt x="4761" y="2952"/>
                  </a:cubicBezTo>
                  <a:cubicBezTo>
                    <a:pt x="4723" y="2955"/>
                    <a:pt x="4653" y="2978"/>
                    <a:pt x="4653" y="2978"/>
                  </a:cubicBezTo>
                  <a:cubicBezTo>
                    <a:pt x="4653" y="2978"/>
                    <a:pt x="4696" y="3257"/>
                    <a:pt x="4668" y="3353"/>
                  </a:cubicBezTo>
                  <a:cubicBezTo>
                    <a:pt x="4629" y="3490"/>
                    <a:pt x="4507" y="3604"/>
                    <a:pt x="4376" y="3655"/>
                  </a:cubicBezTo>
                  <a:cubicBezTo>
                    <a:pt x="4231" y="3712"/>
                    <a:pt x="4058" y="3693"/>
                    <a:pt x="3929" y="3606"/>
                  </a:cubicBezTo>
                  <a:cubicBezTo>
                    <a:pt x="3995" y="3720"/>
                    <a:pt x="3958" y="3871"/>
                    <a:pt x="3876" y="3975"/>
                  </a:cubicBezTo>
                  <a:cubicBezTo>
                    <a:pt x="3627" y="4291"/>
                    <a:pt x="3303" y="4185"/>
                    <a:pt x="2992" y="4014"/>
                  </a:cubicBezTo>
                  <a:cubicBezTo>
                    <a:pt x="2995" y="4107"/>
                    <a:pt x="2952" y="4201"/>
                    <a:pt x="2880" y="4261"/>
                  </a:cubicBezTo>
                  <a:cubicBezTo>
                    <a:pt x="2775" y="4350"/>
                    <a:pt x="2620" y="4360"/>
                    <a:pt x="2487" y="4320"/>
                  </a:cubicBezTo>
                  <a:cubicBezTo>
                    <a:pt x="2279" y="4258"/>
                    <a:pt x="2105" y="4130"/>
                    <a:pt x="1958" y="3971"/>
                  </a:cubicBezTo>
                  <a:cubicBezTo>
                    <a:pt x="1807" y="3808"/>
                    <a:pt x="1635" y="3665"/>
                    <a:pt x="1477" y="3505"/>
                  </a:cubicBezTo>
                  <a:cubicBezTo>
                    <a:pt x="1470" y="3498"/>
                    <a:pt x="1463" y="3491"/>
                    <a:pt x="1457" y="3484"/>
                  </a:cubicBezTo>
                  <a:cubicBezTo>
                    <a:pt x="1254" y="3277"/>
                    <a:pt x="1069" y="3054"/>
                    <a:pt x="885" y="2832"/>
                  </a:cubicBezTo>
                  <a:cubicBezTo>
                    <a:pt x="848" y="2787"/>
                    <a:pt x="812" y="2743"/>
                    <a:pt x="775" y="2699"/>
                  </a:cubicBezTo>
                  <a:cubicBezTo>
                    <a:pt x="746" y="2664"/>
                    <a:pt x="717" y="2629"/>
                    <a:pt x="688" y="2595"/>
                  </a:cubicBezTo>
                  <a:lnTo>
                    <a:pt x="686" y="2593"/>
                  </a:lnTo>
                  <a:cubicBezTo>
                    <a:pt x="478" y="2345"/>
                    <a:pt x="263" y="2105"/>
                    <a:pt x="16" y="1893"/>
                  </a:cubicBezTo>
                  <a:cubicBezTo>
                    <a:pt x="0" y="1879"/>
                    <a:pt x="135" y="1852"/>
                    <a:pt x="134" y="1832"/>
                  </a:cubicBezTo>
                  <a:cubicBezTo>
                    <a:pt x="133" y="1805"/>
                    <a:pt x="150" y="1782"/>
                    <a:pt x="167" y="1761"/>
                  </a:cubicBezTo>
                  <a:cubicBezTo>
                    <a:pt x="256" y="1662"/>
                    <a:pt x="392" y="1621"/>
                    <a:pt x="520" y="1583"/>
                  </a:cubicBezTo>
                  <a:cubicBezTo>
                    <a:pt x="640" y="1549"/>
                    <a:pt x="797" y="1524"/>
                    <a:pt x="944" y="1487"/>
                  </a:cubicBezTo>
                  <a:cubicBezTo>
                    <a:pt x="1048" y="1460"/>
                    <a:pt x="1147" y="1427"/>
                    <a:pt x="1221" y="1380"/>
                  </a:cubicBezTo>
                  <a:cubicBezTo>
                    <a:pt x="1337" y="1305"/>
                    <a:pt x="1311" y="1188"/>
                    <a:pt x="1318" y="1045"/>
                  </a:cubicBezTo>
                  <a:cubicBezTo>
                    <a:pt x="1320" y="996"/>
                    <a:pt x="1229" y="362"/>
                    <a:pt x="1269" y="386"/>
                  </a:cubicBezTo>
                  <a:cubicBezTo>
                    <a:pt x="1269" y="386"/>
                    <a:pt x="1502" y="564"/>
                    <a:pt x="1802" y="668"/>
                  </a:cubicBezTo>
                  <a:cubicBezTo>
                    <a:pt x="1967" y="725"/>
                    <a:pt x="2151" y="759"/>
                    <a:pt x="2327" y="729"/>
                  </a:cubicBezTo>
                  <a:cubicBezTo>
                    <a:pt x="2380" y="719"/>
                    <a:pt x="2433" y="708"/>
                    <a:pt x="2488" y="695"/>
                  </a:cubicBezTo>
                  <a:cubicBezTo>
                    <a:pt x="2508" y="690"/>
                    <a:pt x="2528" y="685"/>
                    <a:pt x="2548" y="680"/>
                  </a:cubicBezTo>
                  <a:cubicBezTo>
                    <a:pt x="2868" y="595"/>
                    <a:pt x="3214" y="448"/>
                    <a:pt x="3542" y="279"/>
                  </a:cubicBezTo>
                  <a:cubicBezTo>
                    <a:pt x="3713" y="191"/>
                    <a:pt x="3880" y="95"/>
                    <a:pt x="4035" y="0"/>
                  </a:cubicBezTo>
                  <a:lnTo>
                    <a:pt x="4841" y="67"/>
                  </a:ln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13" name="Freeform 133">
              <a:extLst>
                <a:ext uri="{FF2B5EF4-FFF2-40B4-BE49-F238E27FC236}">
                  <a16:creationId xmlns:a16="http://schemas.microsoft.com/office/drawing/2014/main" id="{6BCC0D7C-762B-435F-ADB5-6257527C13C2}"/>
                </a:ext>
              </a:extLst>
            </p:cNvPr>
            <p:cNvSpPr>
              <a:spLocks/>
            </p:cNvSpPr>
            <p:nvPr/>
          </p:nvSpPr>
          <p:spPr bwMode="auto">
            <a:xfrm>
              <a:off x="1890713" y="25900063"/>
              <a:ext cx="36513" cy="23813"/>
            </a:xfrm>
            <a:custGeom>
              <a:avLst/>
              <a:gdLst>
                <a:gd name="T0" fmla="*/ 1004 w 1025"/>
                <a:gd name="T1" fmla="*/ 70 h 630"/>
                <a:gd name="T2" fmla="*/ 950 w 1025"/>
                <a:gd name="T3" fmla="*/ 35 h 630"/>
                <a:gd name="T4" fmla="*/ 619 w 1025"/>
                <a:gd name="T5" fmla="*/ 346 h 630"/>
                <a:gd name="T6" fmla="*/ 45 w 1025"/>
                <a:gd name="T7" fmla="*/ 459 h 630"/>
                <a:gd name="T8" fmla="*/ 38 w 1025"/>
                <a:gd name="T9" fmla="*/ 528 h 630"/>
                <a:gd name="T10" fmla="*/ 1004 w 1025"/>
                <a:gd name="T11" fmla="*/ 70 h 630"/>
              </a:gdLst>
              <a:ahLst/>
              <a:cxnLst>
                <a:cxn ang="0">
                  <a:pos x="T0" y="T1"/>
                </a:cxn>
                <a:cxn ang="0">
                  <a:pos x="T2" y="T3"/>
                </a:cxn>
                <a:cxn ang="0">
                  <a:pos x="T4" y="T5"/>
                </a:cxn>
                <a:cxn ang="0">
                  <a:pos x="T6" y="T7"/>
                </a:cxn>
                <a:cxn ang="0">
                  <a:pos x="T8" y="T9"/>
                </a:cxn>
                <a:cxn ang="0">
                  <a:pos x="T10" y="T11"/>
                </a:cxn>
              </a:cxnLst>
              <a:rect l="0" t="0" r="r" b="b"/>
              <a:pathLst>
                <a:path w="1025" h="630">
                  <a:moveTo>
                    <a:pt x="1004" y="70"/>
                  </a:moveTo>
                  <a:cubicBezTo>
                    <a:pt x="1025" y="34"/>
                    <a:pt x="973" y="0"/>
                    <a:pt x="950" y="35"/>
                  </a:cubicBezTo>
                  <a:cubicBezTo>
                    <a:pt x="865" y="164"/>
                    <a:pt x="757" y="273"/>
                    <a:pt x="619" y="346"/>
                  </a:cubicBezTo>
                  <a:cubicBezTo>
                    <a:pt x="436" y="444"/>
                    <a:pt x="246" y="443"/>
                    <a:pt x="45" y="459"/>
                  </a:cubicBezTo>
                  <a:cubicBezTo>
                    <a:pt x="7" y="463"/>
                    <a:pt x="0" y="518"/>
                    <a:pt x="38" y="528"/>
                  </a:cubicBezTo>
                  <a:cubicBezTo>
                    <a:pt x="440" y="630"/>
                    <a:pt x="809" y="410"/>
                    <a:pt x="1004" y="70"/>
                  </a:cubicBezTo>
                  <a:close/>
                </a:path>
              </a:pathLst>
            </a:custGeom>
            <a:solidFill>
              <a:srgbClr val="B051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Freeform 134">
              <a:extLst>
                <a:ext uri="{FF2B5EF4-FFF2-40B4-BE49-F238E27FC236}">
                  <a16:creationId xmlns:a16="http://schemas.microsoft.com/office/drawing/2014/main" id="{F8464ED1-3669-4E94-86BA-91B6F16B9FD7}"/>
                </a:ext>
              </a:extLst>
            </p:cNvPr>
            <p:cNvSpPr>
              <a:spLocks/>
            </p:cNvSpPr>
            <p:nvPr/>
          </p:nvSpPr>
          <p:spPr bwMode="auto">
            <a:xfrm>
              <a:off x="1871663" y="25936575"/>
              <a:ext cx="12700" cy="22225"/>
            </a:xfrm>
            <a:custGeom>
              <a:avLst/>
              <a:gdLst>
                <a:gd name="T0" fmla="*/ 314 w 367"/>
                <a:gd name="T1" fmla="*/ 618 h 641"/>
                <a:gd name="T2" fmla="*/ 80 w 367"/>
                <a:gd name="T3" fmla="*/ 29 h 641"/>
                <a:gd name="T4" fmla="*/ 27 w 367"/>
                <a:gd name="T5" fmla="*/ 80 h 641"/>
                <a:gd name="T6" fmla="*/ 274 w 367"/>
                <a:gd name="T7" fmla="*/ 616 h 641"/>
                <a:gd name="T8" fmla="*/ 314 w 367"/>
                <a:gd name="T9" fmla="*/ 618 h 641"/>
              </a:gdLst>
              <a:ahLst/>
              <a:cxnLst>
                <a:cxn ang="0">
                  <a:pos x="T0" y="T1"/>
                </a:cxn>
                <a:cxn ang="0">
                  <a:pos x="T2" y="T3"/>
                </a:cxn>
                <a:cxn ang="0">
                  <a:pos x="T4" y="T5"/>
                </a:cxn>
                <a:cxn ang="0">
                  <a:pos x="T6" y="T7"/>
                </a:cxn>
                <a:cxn ang="0">
                  <a:pos x="T8" y="T9"/>
                </a:cxn>
              </a:cxnLst>
              <a:rect l="0" t="0" r="r" b="b"/>
              <a:pathLst>
                <a:path w="367" h="641">
                  <a:moveTo>
                    <a:pt x="314" y="618"/>
                  </a:moveTo>
                  <a:cubicBezTo>
                    <a:pt x="367" y="391"/>
                    <a:pt x="238" y="183"/>
                    <a:pt x="80" y="29"/>
                  </a:cubicBezTo>
                  <a:cubicBezTo>
                    <a:pt x="50" y="0"/>
                    <a:pt x="0" y="48"/>
                    <a:pt x="27" y="80"/>
                  </a:cubicBezTo>
                  <a:cubicBezTo>
                    <a:pt x="161" y="243"/>
                    <a:pt x="247" y="405"/>
                    <a:pt x="274" y="616"/>
                  </a:cubicBezTo>
                  <a:cubicBezTo>
                    <a:pt x="278" y="639"/>
                    <a:pt x="309" y="641"/>
                    <a:pt x="314" y="6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5" name="Freeform 135">
              <a:extLst>
                <a:ext uri="{FF2B5EF4-FFF2-40B4-BE49-F238E27FC236}">
                  <a16:creationId xmlns:a16="http://schemas.microsoft.com/office/drawing/2014/main" id="{7B7B9371-7186-49A9-8886-4460C9B04723}"/>
                </a:ext>
              </a:extLst>
            </p:cNvPr>
            <p:cNvSpPr>
              <a:spLocks/>
            </p:cNvSpPr>
            <p:nvPr/>
          </p:nvSpPr>
          <p:spPr bwMode="auto">
            <a:xfrm>
              <a:off x="1927225" y="25930225"/>
              <a:ext cx="33338" cy="41275"/>
            </a:xfrm>
            <a:custGeom>
              <a:avLst/>
              <a:gdLst>
                <a:gd name="T0" fmla="*/ 20 w 937"/>
                <a:gd name="T1" fmla="*/ 462 h 1142"/>
                <a:gd name="T2" fmla="*/ 72 w 937"/>
                <a:gd name="T3" fmla="*/ 570 h 1142"/>
                <a:gd name="T4" fmla="*/ 261 w 937"/>
                <a:gd name="T5" fmla="*/ 798 h 1142"/>
                <a:gd name="T6" fmla="*/ 703 w 937"/>
                <a:gd name="T7" fmla="*/ 1136 h 1142"/>
                <a:gd name="T8" fmla="*/ 712 w 937"/>
                <a:gd name="T9" fmla="*/ 1124 h 1142"/>
                <a:gd name="T10" fmla="*/ 200 w 937"/>
                <a:gd name="T11" fmla="*/ 640 h 1142"/>
                <a:gd name="T12" fmla="*/ 115 w 937"/>
                <a:gd name="T13" fmla="*/ 508 h 1142"/>
                <a:gd name="T14" fmla="*/ 104 w 937"/>
                <a:gd name="T15" fmla="*/ 484 h 1142"/>
                <a:gd name="T16" fmla="*/ 76 w 937"/>
                <a:gd name="T17" fmla="*/ 301 h 1142"/>
                <a:gd name="T18" fmla="*/ 371 w 937"/>
                <a:gd name="T19" fmla="*/ 138 h 1142"/>
                <a:gd name="T20" fmla="*/ 880 w 937"/>
                <a:gd name="T21" fmla="*/ 334 h 1142"/>
                <a:gd name="T22" fmla="*/ 918 w 937"/>
                <a:gd name="T23" fmla="*/ 294 h 1142"/>
                <a:gd name="T24" fmla="*/ 339 w 937"/>
                <a:gd name="T25" fmla="*/ 64 h 1142"/>
                <a:gd name="T26" fmla="*/ 3 w 937"/>
                <a:gd name="T27" fmla="*/ 335 h 1142"/>
                <a:gd name="T28" fmla="*/ 20 w 937"/>
                <a:gd name="T29" fmla="*/ 46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7" h="1142">
                  <a:moveTo>
                    <a:pt x="20" y="462"/>
                  </a:moveTo>
                  <a:cubicBezTo>
                    <a:pt x="32" y="499"/>
                    <a:pt x="51" y="536"/>
                    <a:pt x="72" y="570"/>
                  </a:cubicBezTo>
                  <a:cubicBezTo>
                    <a:pt x="125" y="657"/>
                    <a:pt x="199" y="735"/>
                    <a:pt x="261" y="798"/>
                  </a:cubicBezTo>
                  <a:cubicBezTo>
                    <a:pt x="392" y="933"/>
                    <a:pt x="544" y="1036"/>
                    <a:pt x="703" y="1136"/>
                  </a:cubicBezTo>
                  <a:cubicBezTo>
                    <a:pt x="712" y="1142"/>
                    <a:pt x="720" y="1130"/>
                    <a:pt x="712" y="1124"/>
                  </a:cubicBezTo>
                  <a:cubicBezTo>
                    <a:pt x="540" y="990"/>
                    <a:pt x="338" y="826"/>
                    <a:pt x="200" y="640"/>
                  </a:cubicBezTo>
                  <a:cubicBezTo>
                    <a:pt x="168" y="597"/>
                    <a:pt x="139" y="553"/>
                    <a:pt x="115" y="508"/>
                  </a:cubicBezTo>
                  <a:cubicBezTo>
                    <a:pt x="112" y="500"/>
                    <a:pt x="108" y="492"/>
                    <a:pt x="104" y="484"/>
                  </a:cubicBezTo>
                  <a:cubicBezTo>
                    <a:pt x="76" y="428"/>
                    <a:pt x="52" y="359"/>
                    <a:pt x="76" y="301"/>
                  </a:cubicBezTo>
                  <a:cubicBezTo>
                    <a:pt x="118" y="201"/>
                    <a:pt x="280" y="158"/>
                    <a:pt x="371" y="138"/>
                  </a:cubicBezTo>
                  <a:cubicBezTo>
                    <a:pt x="585" y="91"/>
                    <a:pt x="718" y="220"/>
                    <a:pt x="880" y="334"/>
                  </a:cubicBezTo>
                  <a:cubicBezTo>
                    <a:pt x="906" y="352"/>
                    <a:pt x="937" y="319"/>
                    <a:pt x="918" y="294"/>
                  </a:cubicBezTo>
                  <a:cubicBezTo>
                    <a:pt x="778" y="109"/>
                    <a:pt x="568" y="0"/>
                    <a:pt x="339" y="64"/>
                  </a:cubicBezTo>
                  <a:cubicBezTo>
                    <a:pt x="200" y="102"/>
                    <a:pt x="15" y="170"/>
                    <a:pt x="3" y="335"/>
                  </a:cubicBezTo>
                  <a:cubicBezTo>
                    <a:pt x="0" y="378"/>
                    <a:pt x="6" y="421"/>
                    <a:pt x="20" y="46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6" name="Freeform 136">
              <a:extLst>
                <a:ext uri="{FF2B5EF4-FFF2-40B4-BE49-F238E27FC236}">
                  <a16:creationId xmlns:a16="http://schemas.microsoft.com/office/drawing/2014/main" id="{302C48C0-9F8D-42FF-9708-8D151B2309A4}"/>
                </a:ext>
              </a:extLst>
            </p:cNvPr>
            <p:cNvSpPr>
              <a:spLocks/>
            </p:cNvSpPr>
            <p:nvPr/>
          </p:nvSpPr>
          <p:spPr bwMode="auto">
            <a:xfrm>
              <a:off x="1903413" y="25946100"/>
              <a:ext cx="30163" cy="39688"/>
            </a:xfrm>
            <a:custGeom>
              <a:avLst/>
              <a:gdLst>
                <a:gd name="T0" fmla="*/ 441 w 849"/>
                <a:gd name="T1" fmla="*/ 1086 h 1096"/>
                <a:gd name="T2" fmla="*/ 459 w 849"/>
                <a:gd name="T3" fmla="*/ 1068 h 1096"/>
                <a:gd name="T4" fmla="*/ 277 w 849"/>
                <a:gd name="T5" fmla="*/ 277 h 1096"/>
                <a:gd name="T6" fmla="*/ 721 w 849"/>
                <a:gd name="T7" fmla="*/ 127 h 1096"/>
                <a:gd name="T8" fmla="*/ 849 w 849"/>
                <a:gd name="T9" fmla="*/ 196 h 1096"/>
                <a:gd name="T10" fmla="*/ 764 w 849"/>
                <a:gd name="T11" fmla="*/ 65 h 1096"/>
                <a:gd name="T12" fmla="*/ 753 w 849"/>
                <a:gd name="T13" fmla="*/ 41 h 1096"/>
                <a:gd name="T14" fmla="*/ 669 w 849"/>
                <a:gd name="T15" fmla="*/ 19 h 1096"/>
                <a:gd name="T16" fmla="*/ 273 w 849"/>
                <a:gd name="T17" fmla="*/ 157 h 1096"/>
                <a:gd name="T18" fmla="*/ 441 w 849"/>
                <a:gd name="T19" fmla="*/ 1086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9" h="1096">
                  <a:moveTo>
                    <a:pt x="441" y="1086"/>
                  </a:moveTo>
                  <a:cubicBezTo>
                    <a:pt x="453" y="1096"/>
                    <a:pt x="470" y="1080"/>
                    <a:pt x="459" y="1068"/>
                  </a:cubicBezTo>
                  <a:cubicBezTo>
                    <a:pt x="287" y="873"/>
                    <a:pt x="108" y="525"/>
                    <a:pt x="277" y="277"/>
                  </a:cubicBezTo>
                  <a:cubicBezTo>
                    <a:pt x="381" y="125"/>
                    <a:pt x="563" y="75"/>
                    <a:pt x="721" y="127"/>
                  </a:cubicBezTo>
                  <a:cubicBezTo>
                    <a:pt x="766" y="141"/>
                    <a:pt x="809" y="165"/>
                    <a:pt x="849" y="196"/>
                  </a:cubicBezTo>
                  <a:cubicBezTo>
                    <a:pt x="817" y="154"/>
                    <a:pt x="788" y="110"/>
                    <a:pt x="764" y="65"/>
                  </a:cubicBezTo>
                  <a:cubicBezTo>
                    <a:pt x="761" y="57"/>
                    <a:pt x="757" y="49"/>
                    <a:pt x="753" y="41"/>
                  </a:cubicBezTo>
                  <a:cubicBezTo>
                    <a:pt x="726" y="30"/>
                    <a:pt x="698" y="22"/>
                    <a:pt x="669" y="19"/>
                  </a:cubicBezTo>
                  <a:cubicBezTo>
                    <a:pt x="531" y="0"/>
                    <a:pt x="374" y="57"/>
                    <a:pt x="273" y="157"/>
                  </a:cubicBezTo>
                  <a:cubicBezTo>
                    <a:pt x="0" y="429"/>
                    <a:pt x="204" y="868"/>
                    <a:pt x="441" y="108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7" name="Freeform 137">
              <a:extLst>
                <a:ext uri="{FF2B5EF4-FFF2-40B4-BE49-F238E27FC236}">
                  <a16:creationId xmlns:a16="http://schemas.microsoft.com/office/drawing/2014/main" id="{2998E60F-8F65-4519-BB6C-690A575E73B5}"/>
                </a:ext>
              </a:extLst>
            </p:cNvPr>
            <p:cNvSpPr>
              <a:spLocks/>
            </p:cNvSpPr>
            <p:nvPr/>
          </p:nvSpPr>
          <p:spPr bwMode="auto">
            <a:xfrm>
              <a:off x="1890713" y="25958800"/>
              <a:ext cx="20638" cy="36513"/>
            </a:xfrm>
            <a:custGeom>
              <a:avLst/>
              <a:gdLst>
                <a:gd name="T0" fmla="*/ 120 w 609"/>
                <a:gd name="T1" fmla="*/ 258 h 987"/>
                <a:gd name="T2" fmla="*/ 601 w 609"/>
                <a:gd name="T3" fmla="*/ 227 h 987"/>
                <a:gd name="T4" fmla="*/ 556 w 609"/>
                <a:gd name="T5" fmla="*/ 260 h 987"/>
                <a:gd name="T6" fmla="*/ 329 w 609"/>
                <a:gd name="T7" fmla="*/ 201 h 987"/>
                <a:gd name="T8" fmla="*/ 158 w 609"/>
                <a:gd name="T9" fmla="*/ 368 h 987"/>
                <a:gd name="T10" fmla="*/ 216 w 609"/>
                <a:gd name="T11" fmla="*/ 925 h 987"/>
                <a:gd name="T12" fmla="*/ 179 w 609"/>
                <a:gd name="T13" fmla="*/ 965 h 987"/>
                <a:gd name="T14" fmla="*/ 120 w 609"/>
                <a:gd name="T15" fmla="*/ 258 h 9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9" h="987">
                  <a:moveTo>
                    <a:pt x="120" y="258"/>
                  </a:moveTo>
                  <a:cubicBezTo>
                    <a:pt x="214" y="115"/>
                    <a:pt x="531" y="0"/>
                    <a:pt x="601" y="227"/>
                  </a:cubicBezTo>
                  <a:cubicBezTo>
                    <a:pt x="609" y="253"/>
                    <a:pt x="580" y="278"/>
                    <a:pt x="556" y="260"/>
                  </a:cubicBezTo>
                  <a:cubicBezTo>
                    <a:pt x="483" y="205"/>
                    <a:pt x="423" y="170"/>
                    <a:pt x="329" y="201"/>
                  </a:cubicBezTo>
                  <a:cubicBezTo>
                    <a:pt x="246" y="229"/>
                    <a:pt x="188" y="286"/>
                    <a:pt x="158" y="368"/>
                  </a:cubicBezTo>
                  <a:cubicBezTo>
                    <a:pt x="93" y="543"/>
                    <a:pt x="112" y="770"/>
                    <a:pt x="216" y="925"/>
                  </a:cubicBezTo>
                  <a:cubicBezTo>
                    <a:pt x="232" y="949"/>
                    <a:pt x="205" y="987"/>
                    <a:pt x="179" y="965"/>
                  </a:cubicBezTo>
                  <a:cubicBezTo>
                    <a:pt x="4" y="816"/>
                    <a:pt x="0" y="442"/>
                    <a:pt x="120" y="25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8" name="Freeform: Shape 117">
              <a:extLst>
                <a:ext uri="{FF2B5EF4-FFF2-40B4-BE49-F238E27FC236}">
                  <a16:creationId xmlns:a16="http://schemas.microsoft.com/office/drawing/2014/main" id="{8F5D16F3-AD7F-4D66-80DE-8990F603631E}"/>
                </a:ext>
              </a:extLst>
            </p:cNvPr>
            <p:cNvSpPr>
              <a:spLocks/>
            </p:cNvSpPr>
            <p:nvPr/>
          </p:nvSpPr>
          <p:spPr bwMode="auto">
            <a:xfrm>
              <a:off x="936082" y="25417495"/>
              <a:ext cx="960981" cy="758792"/>
            </a:xfrm>
            <a:custGeom>
              <a:avLst/>
              <a:gdLst>
                <a:gd name="connsiteX0" fmla="*/ 236283 w 960981"/>
                <a:gd name="connsiteY0" fmla="*/ 38 h 758792"/>
                <a:gd name="connsiteX1" fmla="*/ 245026 w 960981"/>
                <a:gd name="connsiteY1" fmla="*/ 74 h 758792"/>
                <a:gd name="connsiteX2" fmla="*/ 245098 w 960981"/>
                <a:gd name="connsiteY2" fmla="*/ 74 h 758792"/>
                <a:gd name="connsiteX3" fmla="*/ 250808 w 960981"/>
                <a:gd name="connsiteY3" fmla="*/ 358 h 758792"/>
                <a:gd name="connsiteX4" fmla="*/ 251950 w 960981"/>
                <a:gd name="connsiteY4" fmla="*/ 430 h 758792"/>
                <a:gd name="connsiteX5" fmla="*/ 251985 w 960981"/>
                <a:gd name="connsiteY5" fmla="*/ 1994 h 758792"/>
                <a:gd name="connsiteX6" fmla="*/ 252164 w 960981"/>
                <a:gd name="connsiteY6" fmla="*/ 9708 h 758792"/>
                <a:gd name="connsiteX7" fmla="*/ 255839 w 960981"/>
                <a:gd name="connsiteY7" fmla="*/ 147786 h 758792"/>
                <a:gd name="connsiteX8" fmla="*/ 257089 w 960981"/>
                <a:gd name="connsiteY8" fmla="*/ 194820 h 758792"/>
                <a:gd name="connsiteX9" fmla="*/ 263894 w 960981"/>
                <a:gd name="connsiteY9" fmla="*/ 452008 h 758792"/>
                <a:gd name="connsiteX10" fmla="*/ 264526 w 960981"/>
                <a:gd name="connsiteY10" fmla="*/ 452356 h 758792"/>
                <a:gd name="connsiteX11" fmla="*/ 273432 w 960981"/>
                <a:gd name="connsiteY11" fmla="*/ 456126 h 758792"/>
                <a:gd name="connsiteX12" fmla="*/ 276329 w 960981"/>
                <a:gd name="connsiteY12" fmla="*/ 457334 h 758792"/>
                <a:gd name="connsiteX13" fmla="*/ 276364 w 960981"/>
                <a:gd name="connsiteY13" fmla="*/ 457334 h 758792"/>
                <a:gd name="connsiteX14" fmla="*/ 276400 w 960981"/>
                <a:gd name="connsiteY14" fmla="*/ 457370 h 758792"/>
                <a:gd name="connsiteX15" fmla="*/ 317817 w 960981"/>
                <a:gd name="connsiteY15" fmla="*/ 471874 h 758792"/>
                <a:gd name="connsiteX16" fmla="*/ 319891 w 960981"/>
                <a:gd name="connsiteY16" fmla="*/ 472514 h 758792"/>
                <a:gd name="connsiteX17" fmla="*/ 351079 w 960981"/>
                <a:gd name="connsiteY17" fmla="*/ 488546 h 758792"/>
                <a:gd name="connsiteX18" fmla="*/ 356909 w 960981"/>
                <a:gd name="connsiteY18" fmla="*/ 493736 h 758792"/>
                <a:gd name="connsiteX19" fmla="*/ 360767 w 960981"/>
                <a:gd name="connsiteY19" fmla="*/ 498028 h 758792"/>
                <a:gd name="connsiteX20" fmla="*/ 362031 w 960981"/>
                <a:gd name="connsiteY20" fmla="*/ 463126 h 758792"/>
                <a:gd name="connsiteX21" fmla="*/ 391212 w 960981"/>
                <a:gd name="connsiteY21" fmla="*/ 153168 h 758792"/>
                <a:gd name="connsiteX22" fmla="*/ 397469 w 960981"/>
                <a:gd name="connsiteY22" fmla="*/ 104530 h 758792"/>
                <a:gd name="connsiteX23" fmla="*/ 406536 w 960981"/>
                <a:gd name="connsiteY23" fmla="*/ 40812 h 758792"/>
                <a:gd name="connsiteX24" fmla="*/ 405356 w 960981"/>
                <a:gd name="connsiteY24" fmla="*/ 12288 h 758792"/>
                <a:gd name="connsiteX25" fmla="*/ 410096 w 960981"/>
                <a:gd name="connsiteY25" fmla="*/ 11896 h 758792"/>
                <a:gd name="connsiteX26" fmla="*/ 432585 w 960981"/>
                <a:gd name="connsiteY26" fmla="*/ 11328 h 758792"/>
                <a:gd name="connsiteX27" fmla="*/ 514557 w 960981"/>
                <a:gd name="connsiteY27" fmla="*/ 36498 h 758792"/>
                <a:gd name="connsiteX28" fmla="*/ 556932 w 960981"/>
                <a:gd name="connsiteY28" fmla="*/ 84848 h 758792"/>
                <a:gd name="connsiteX29" fmla="*/ 711680 w 960981"/>
                <a:gd name="connsiteY29" fmla="*/ 315324 h 758792"/>
                <a:gd name="connsiteX30" fmla="*/ 960981 w 960981"/>
                <a:gd name="connsiteY30" fmla="*/ 423256 h 758792"/>
                <a:gd name="connsiteX31" fmla="*/ 928620 w 960981"/>
                <a:gd name="connsiteY31" fmla="*/ 495994 h 758792"/>
                <a:gd name="connsiteX32" fmla="*/ 927266 w 960981"/>
                <a:gd name="connsiteY32" fmla="*/ 566704 h 758792"/>
                <a:gd name="connsiteX33" fmla="*/ 799141 w 960981"/>
                <a:gd name="connsiteY33" fmla="*/ 545658 h 758792"/>
                <a:gd name="connsiteX34" fmla="*/ 572329 w 960981"/>
                <a:gd name="connsiteY34" fmla="*/ 417320 h 758792"/>
                <a:gd name="connsiteX35" fmla="*/ 526710 w 960981"/>
                <a:gd name="connsiteY35" fmla="*/ 368650 h 758792"/>
                <a:gd name="connsiteX36" fmla="*/ 515897 w 960981"/>
                <a:gd name="connsiteY36" fmla="*/ 349568 h 758792"/>
                <a:gd name="connsiteX37" fmla="*/ 515809 w 960981"/>
                <a:gd name="connsiteY37" fmla="*/ 349338 h 758792"/>
                <a:gd name="connsiteX38" fmla="*/ 519928 w 960981"/>
                <a:gd name="connsiteY38" fmla="*/ 442506 h 758792"/>
                <a:gd name="connsiteX39" fmla="*/ 533944 w 960981"/>
                <a:gd name="connsiteY39" fmla="*/ 758792 h 758792"/>
                <a:gd name="connsiteX40" fmla="*/ 351381 w 960981"/>
                <a:gd name="connsiteY40" fmla="*/ 757158 h 758792"/>
                <a:gd name="connsiteX41" fmla="*/ 356802 w 960981"/>
                <a:gd name="connsiteY41" fmla="*/ 607482 h 758792"/>
                <a:gd name="connsiteX42" fmla="*/ 355693 w 960981"/>
                <a:gd name="connsiteY42" fmla="*/ 608274 h 758792"/>
                <a:gd name="connsiteX43" fmla="*/ 268603 w 960981"/>
                <a:gd name="connsiteY43" fmla="*/ 606142 h 758792"/>
                <a:gd name="connsiteX44" fmla="*/ 267967 w 960981"/>
                <a:gd name="connsiteY44" fmla="*/ 605994 h 758792"/>
                <a:gd name="connsiteX45" fmla="*/ 267973 w 960981"/>
                <a:gd name="connsiteY45" fmla="*/ 606210 h 758792"/>
                <a:gd name="connsiteX46" fmla="*/ 268901 w 960981"/>
                <a:gd name="connsiteY46" fmla="*/ 641724 h 758792"/>
                <a:gd name="connsiteX47" fmla="*/ 272006 w 960981"/>
                <a:gd name="connsiteY47" fmla="*/ 758792 h 758792"/>
                <a:gd name="connsiteX48" fmla="*/ 113732 w 960981"/>
                <a:gd name="connsiteY48" fmla="*/ 747486 h 758792"/>
                <a:gd name="connsiteX49" fmla="*/ 87359 w 960981"/>
                <a:gd name="connsiteY49" fmla="*/ 745602 h 758792"/>
                <a:gd name="connsiteX50" fmla="*/ 81506 w 960981"/>
                <a:gd name="connsiteY50" fmla="*/ 745176 h 758792"/>
                <a:gd name="connsiteX51" fmla="*/ 88893 w 960981"/>
                <a:gd name="connsiteY51" fmla="*/ 587510 h 758792"/>
                <a:gd name="connsiteX52" fmla="*/ 90178 w 960981"/>
                <a:gd name="connsiteY52" fmla="*/ 560064 h 758792"/>
                <a:gd name="connsiteX53" fmla="*/ 90178 w 960981"/>
                <a:gd name="connsiteY53" fmla="*/ 559994 h 758792"/>
                <a:gd name="connsiteX54" fmla="*/ 91463 w 960981"/>
                <a:gd name="connsiteY54" fmla="*/ 532620 h 758792"/>
                <a:gd name="connsiteX55" fmla="*/ 91474 w 960981"/>
                <a:gd name="connsiteY55" fmla="*/ 532390 h 758792"/>
                <a:gd name="connsiteX56" fmla="*/ 52261 w 960981"/>
                <a:gd name="connsiteY56" fmla="*/ 500792 h 758792"/>
                <a:gd name="connsiteX57" fmla="*/ 15597 w 960981"/>
                <a:gd name="connsiteY57" fmla="*/ 456374 h 758792"/>
                <a:gd name="connsiteX58" fmla="*/ 26363 w 960981"/>
                <a:gd name="connsiteY58" fmla="*/ 251258 h 758792"/>
                <a:gd name="connsiteX59" fmla="*/ 84625 w 960981"/>
                <a:gd name="connsiteY59" fmla="*/ 93492 h 758792"/>
                <a:gd name="connsiteX60" fmla="*/ 95712 w 960981"/>
                <a:gd name="connsiteY60" fmla="*/ 71096 h 758792"/>
                <a:gd name="connsiteX61" fmla="*/ 103330 w 960981"/>
                <a:gd name="connsiteY61" fmla="*/ 57480 h 758792"/>
                <a:gd name="connsiteX62" fmla="*/ 104439 w 960981"/>
                <a:gd name="connsiteY62" fmla="*/ 55632 h 758792"/>
                <a:gd name="connsiteX63" fmla="*/ 114357 w 960981"/>
                <a:gd name="connsiteY63" fmla="*/ 42602 h 758792"/>
                <a:gd name="connsiteX64" fmla="*/ 114374 w 960981"/>
                <a:gd name="connsiteY64" fmla="*/ 42236 h 758792"/>
                <a:gd name="connsiteX65" fmla="*/ 118157 w 960981"/>
                <a:gd name="connsiteY65" fmla="*/ 37970 h 758792"/>
                <a:gd name="connsiteX66" fmla="*/ 121369 w 960981"/>
                <a:gd name="connsiteY66" fmla="*/ 35588 h 758792"/>
                <a:gd name="connsiteX67" fmla="*/ 156807 w 960981"/>
                <a:gd name="connsiteY67" fmla="*/ 16178 h 758792"/>
                <a:gd name="connsiteX68" fmla="*/ 203914 w 960981"/>
                <a:gd name="connsiteY68" fmla="*/ 3914 h 758792"/>
                <a:gd name="connsiteX69" fmla="*/ 236283 w 960981"/>
                <a:gd name="connsiteY69" fmla="*/ 38 h 758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960981" h="758792">
                  <a:moveTo>
                    <a:pt x="236283" y="38"/>
                  </a:moveTo>
                  <a:cubicBezTo>
                    <a:pt x="239495" y="-32"/>
                    <a:pt x="242421" y="2"/>
                    <a:pt x="245026" y="74"/>
                  </a:cubicBezTo>
                  <a:lnTo>
                    <a:pt x="245098" y="74"/>
                  </a:lnTo>
                  <a:cubicBezTo>
                    <a:pt x="247203" y="144"/>
                    <a:pt x="249130" y="216"/>
                    <a:pt x="250808" y="358"/>
                  </a:cubicBezTo>
                  <a:cubicBezTo>
                    <a:pt x="251200" y="358"/>
                    <a:pt x="251557" y="394"/>
                    <a:pt x="251950" y="430"/>
                  </a:cubicBezTo>
                  <a:cubicBezTo>
                    <a:pt x="251950" y="962"/>
                    <a:pt x="251950" y="1496"/>
                    <a:pt x="251985" y="1994"/>
                  </a:cubicBezTo>
                  <a:cubicBezTo>
                    <a:pt x="252057" y="4554"/>
                    <a:pt x="252128" y="7148"/>
                    <a:pt x="252164" y="9708"/>
                  </a:cubicBezTo>
                  <a:cubicBezTo>
                    <a:pt x="253377" y="55710"/>
                    <a:pt x="254626" y="101748"/>
                    <a:pt x="255839" y="147786"/>
                  </a:cubicBezTo>
                  <a:cubicBezTo>
                    <a:pt x="256232" y="163464"/>
                    <a:pt x="256660" y="179142"/>
                    <a:pt x="257089" y="194820"/>
                  </a:cubicBezTo>
                  <a:lnTo>
                    <a:pt x="263894" y="452008"/>
                  </a:lnTo>
                  <a:lnTo>
                    <a:pt x="264526" y="452356"/>
                  </a:lnTo>
                  <a:cubicBezTo>
                    <a:pt x="267530" y="453672"/>
                    <a:pt x="270499" y="454916"/>
                    <a:pt x="273432" y="456126"/>
                  </a:cubicBezTo>
                  <a:cubicBezTo>
                    <a:pt x="274433" y="456552"/>
                    <a:pt x="275363" y="456942"/>
                    <a:pt x="276329" y="457334"/>
                  </a:cubicBezTo>
                  <a:lnTo>
                    <a:pt x="276364" y="457334"/>
                  </a:lnTo>
                  <a:lnTo>
                    <a:pt x="276400" y="457370"/>
                  </a:lnTo>
                  <a:cubicBezTo>
                    <a:pt x="292602" y="463910"/>
                    <a:pt x="307159" y="468922"/>
                    <a:pt x="317817" y="471874"/>
                  </a:cubicBezTo>
                  <a:cubicBezTo>
                    <a:pt x="317817" y="471874"/>
                    <a:pt x="318568" y="472086"/>
                    <a:pt x="319891" y="472514"/>
                  </a:cubicBezTo>
                  <a:cubicBezTo>
                    <a:pt x="325113" y="474220"/>
                    <a:pt x="339383" y="479374"/>
                    <a:pt x="351079" y="488546"/>
                  </a:cubicBezTo>
                  <a:cubicBezTo>
                    <a:pt x="354190" y="490962"/>
                    <a:pt x="356909" y="493736"/>
                    <a:pt x="356909" y="493736"/>
                  </a:cubicBezTo>
                  <a:lnTo>
                    <a:pt x="360767" y="498028"/>
                  </a:lnTo>
                  <a:lnTo>
                    <a:pt x="362031" y="463126"/>
                  </a:lnTo>
                  <a:cubicBezTo>
                    <a:pt x="368507" y="362380"/>
                    <a:pt x="378072" y="258982"/>
                    <a:pt x="391212" y="153168"/>
                  </a:cubicBezTo>
                  <a:cubicBezTo>
                    <a:pt x="393250" y="136872"/>
                    <a:pt x="395323" y="120648"/>
                    <a:pt x="397469" y="104530"/>
                  </a:cubicBezTo>
                  <a:lnTo>
                    <a:pt x="406536" y="40812"/>
                  </a:lnTo>
                  <a:lnTo>
                    <a:pt x="405356" y="12288"/>
                  </a:lnTo>
                  <a:cubicBezTo>
                    <a:pt x="406889" y="12146"/>
                    <a:pt x="408457" y="12004"/>
                    <a:pt x="410096" y="11896"/>
                  </a:cubicBezTo>
                  <a:cubicBezTo>
                    <a:pt x="416832" y="11364"/>
                    <a:pt x="424423" y="11080"/>
                    <a:pt x="432585" y="11328"/>
                  </a:cubicBezTo>
                  <a:cubicBezTo>
                    <a:pt x="457533" y="12110"/>
                    <a:pt x="487648" y="17728"/>
                    <a:pt x="514557" y="36498"/>
                  </a:cubicBezTo>
                  <a:cubicBezTo>
                    <a:pt x="539077" y="53598"/>
                    <a:pt x="551408" y="75142"/>
                    <a:pt x="556932" y="84848"/>
                  </a:cubicBezTo>
                  <a:cubicBezTo>
                    <a:pt x="583840" y="132094"/>
                    <a:pt x="636053" y="209062"/>
                    <a:pt x="711680" y="315324"/>
                  </a:cubicBezTo>
                  <a:cubicBezTo>
                    <a:pt x="794793" y="351302"/>
                    <a:pt x="877869" y="387278"/>
                    <a:pt x="960981" y="423256"/>
                  </a:cubicBezTo>
                  <a:cubicBezTo>
                    <a:pt x="951144" y="436766"/>
                    <a:pt x="935855" y="461474"/>
                    <a:pt x="928620" y="495994"/>
                  </a:cubicBezTo>
                  <a:cubicBezTo>
                    <a:pt x="922347" y="525856"/>
                    <a:pt x="924593" y="551062"/>
                    <a:pt x="927266" y="566704"/>
                  </a:cubicBezTo>
                  <a:cubicBezTo>
                    <a:pt x="873557" y="564108"/>
                    <a:pt x="829933" y="554474"/>
                    <a:pt x="799141" y="545658"/>
                  </a:cubicBezTo>
                  <a:cubicBezTo>
                    <a:pt x="799141" y="545658"/>
                    <a:pt x="692292" y="527350"/>
                    <a:pt x="572329" y="417320"/>
                  </a:cubicBezTo>
                  <a:cubicBezTo>
                    <a:pt x="555970" y="402352"/>
                    <a:pt x="540716" y="386140"/>
                    <a:pt x="526710" y="368650"/>
                  </a:cubicBezTo>
                  <a:cubicBezTo>
                    <a:pt x="521613" y="362180"/>
                    <a:pt x="518504" y="355976"/>
                    <a:pt x="515897" y="349568"/>
                  </a:cubicBezTo>
                  <a:lnTo>
                    <a:pt x="515809" y="349338"/>
                  </a:lnTo>
                  <a:lnTo>
                    <a:pt x="519928" y="442506"/>
                  </a:lnTo>
                  <a:cubicBezTo>
                    <a:pt x="524612" y="547948"/>
                    <a:pt x="529260" y="653352"/>
                    <a:pt x="533944" y="758792"/>
                  </a:cubicBezTo>
                  <a:cubicBezTo>
                    <a:pt x="473090" y="758260"/>
                    <a:pt x="412235" y="757692"/>
                    <a:pt x="351381" y="757158"/>
                  </a:cubicBezTo>
                  <a:lnTo>
                    <a:pt x="356802" y="607482"/>
                  </a:lnTo>
                  <a:lnTo>
                    <a:pt x="355693" y="608274"/>
                  </a:lnTo>
                  <a:cubicBezTo>
                    <a:pt x="333196" y="615916"/>
                    <a:pt x="298110" y="611900"/>
                    <a:pt x="268603" y="606142"/>
                  </a:cubicBezTo>
                  <a:lnTo>
                    <a:pt x="267967" y="605994"/>
                  </a:lnTo>
                  <a:lnTo>
                    <a:pt x="267973" y="606210"/>
                  </a:lnTo>
                  <a:cubicBezTo>
                    <a:pt x="268294" y="618048"/>
                    <a:pt x="268616" y="629886"/>
                    <a:pt x="268901" y="641724"/>
                  </a:cubicBezTo>
                  <a:cubicBezTo>
                    <a:pt x="269972" y="680724"/>
                    <a:pt x="271007" y="719758"/>
                    <a:pt x="272006" y="758792"/>
                  </a:cubicBezTo>
                  <a:cubicBezTo>
                    <a:pt x="219260" y="755024"/>
                    <a:pt x="166514" y="751256"/>
                    <a:pt x="113732" y="747486"/>
                  </a:cubicBezTo>
                  <a:cubicBezTo>
                    <a:pt x="104953" y="746848"/>
                    <a:pt x="96174" y="746242"/>
                    <a:pt x="87359" y="745602"/>
                  </a:cubicBezTo>
                  <a:cubicBezTo>
                    <a:pt x="85432" y="745460"/>
                    <a:pt x="83469" y="745318"/>
                    <a:pt x="81506" y="745176"/>
                  </a:cubicBezTo>
                  <a:cubicBezTo>
                    <a:pt x="83968" y="692632"/>
                    <a:pt x="86431" y="640088"/>
                    <a:pt x="88893" y="587510"/>
                  </a:cubicBezTo>
                  <a:cubicBezTo>
                    <a:pt x="89322" y="578374"/>
                    <a:pt x="89750" y="569202"/>
                    <a:pt x="90178" y="560064"/>
                  </a:cubicBezTo>
                  <a:lnTo>
                    <a:pt x="90178" y="559994"/>
                  </a:lnTo>
                  <a:cubicBezTo>
                    <a:pt x="90606" y="550858"/>
                    <a:pt x="91035" y="541756"/>
                    <a:pt x="91463" y="532620"/>
                  </a:cubicBezTo>
                  <a:lnTo>
                    <a:pt x="91474" y="532390"/>
                  </a:lnTo>
                  <a:lnTo>
                    <a:pt x="52261" y="500792"/>
                  </a:lnTo>
                  <a:cubicBezTo>
                    <a:pt x="38478" y="488092"/>
                    <a:pt x="25147" y="473278"/>
                    <a:pt x="15597" y="456374"/>
                  </a:cubicBezTo>
                  <a:cubicBezTo>
                    <a:pt x="-12157" y="407316"/>
                    <a:pt x="683" y="355308"/>
                    <a:pt x="26363" y="251258"/>
                  </a:cubicBezTo>
                  <a:cubicBezTo>
                    <a:pt x="26363" y="251258"/>
                    <a:pt x="42099" y="187696"/>
                    <a:pt x="84625" y="93492"/>
                  </a:cubicBezTo>
                  <a:cubicBezTo>
                    <a:pt x="88380" y="85208"/>
                    <a:pt x="92386" y="77352"/>
                    <a:pt x="95712" y="71096"/>
                  </a:cubicBezTo>
                  <a:cubicBezTo>
                    <a:pt x="100076" y="62920"/>
                    <a:pt x="103330" y="57480"/>
                    <a:pt x="103330" y="57480"/>
                  </a:cubicBezTo>
                  <a:cubicBezTo>
                    <a:pt x="103759" y="56770"/>
                    <a:pt x="104046" y="56236"/>
                    <a:pt x="104439" y="55632"/>
                  </a:cubicBezTo>
                  <a:lnTo>
                    <a:pt x="114357" y="42602"/>
                  </a:lnTo>
                  <a:lnTo>
                    <a:pt x="114374" y="42236"/>
                  </a:lnTo>
                  <a:cubicBezTo>
                    <a:pt x="115516" y="40922"/>
                    <a:pt x="116765" y="39500"/>
                    <a:pt x="118157" y="37970"/>
                  </a:cubicBezTo>
                  <a:cubicBezTo>
                    <a:pt x="119228" y="37152"/>
                    <a:pt x="120298" y="36336"/>
                    <a:pt x="121369" y="35588"/>
                  </a:cubicBezTo>
                  <a:cubicBezTo>
                    <a:pt x="135251" y="25812"/>
                    <a:pt x="147813" y="19840"/>
                    <a:pt x="156807" y="16178"/>
                  </a:cubicBezTo>
                  <a:cubicBezTo>
                    <a:pt x="176577" y="8214"/>
                    <a:pt x="193815" y="5442"/>
                    <a:pt x="203914" y="3914"/>
                  </a:cubicBezTo>
                  <a:cubicBezTo>
                    <a:pt x="216726" y="1958"/>
                    <a:pt x="236283" y="38"/>
                    <a:pt x="236283" y="38"/>
                  </a:cubicBezTo>
                  <a:close/>
                </a:path>
              </a:pathLst>
            </a:custGeom>
            <a:solidFill>
              <a:schemeClr val="tx2"/>
            </a:solidFill>
            <a:ln>
              <a:solidFill>
                <a:schemeClr val="bg2"/>
              </a:solidFill>
            </a:ln>
          </p:spPr>
          <p:txBody>
            <a:bodyPr vert="horz" wrap="square" lIns="91440" tIns="45720" rIns="91440" bIns="45720" numCol="1" anchor="t" anchorCtr="0" compatLnSpc="1">
              <a:prstTxWarp prst="textNoShape">
                <a:avLst/>
              </a:prstTxWarp>
              <a:noAutofit/>
            </a:bodyPr>
            <a:lstStyle/>
            <a:p>
              <a:endParaRPr lang="en-GB"/>
            </a:p>
          </p:txBody>
        </p:sp>
        <p:sp>
          <p:nvSpPr>
            <p:cNvPr id="119" name="Freeform 139">
              <a:extLst>
                <a:ext uri="{FF2B5EF4-FFF2-40B4-BE49-F238E27FC236}">
                  <a16:creationId xmlns:a16="http://schemas.microsoft.com/office/drawing/2014/main" id="{BF2721B6-044B-4697-907C-71AF2F41242B}"/>
                </a:ext>
              </a:extLst>
            </p:cNvPr>
            <p:cNvSpPr>
              <a:spLocks/>
            </p:cNvSpPr>
            <p:nvPr/>
          </p:nvSpPr>
          <p:spPr bwMode="auto">
            <a:xfrm>
              <a:off x="1422400" y="25604788"/>
              <a:ext cx="34925" cy="233363"/>
            </a:xfrm>
            <a:custGeom>
              <a:avLst/>
              <a:gdLst>
                <a:gd name="T0" fmla="*/ 234 w 971"/>
                <a:gd name="T1" fmla="*/ 2877 h 6547"/>
                <a:gd name="T2" fmla="*/ 323 w 971"/>
                <a:gd name="T3" fmla="*/ 6393 h 6547"/>
                <a:gd name="T4" fmla="*/ 326 w 971"/>
                <a:gd name="T5" fmla="*/ 6398 h 6547"/>
                <a:gd name="T6" fmla="*/ 435 w 971"/>
                <a:gd name="T7" fmla="*/ 6547 h 6547"/>
                <a:gd name="T8" fmla="*/ 395 w 971"/>
                <a:gd name="T9" fmla="*/ 4495 h 6547"/>
                <a:gd name="T10" fmla="*/ 394 w 971"/>
                <a:gd name="T11" fmla="*/ 4155 h 6547"/>
                <a:gd name="T12" fmla="*/ 705 w 971"/>
                <a:gd name="T13" fmla="*/ 2898 h 6547"/>
                <a:gd name="T14" fmla="*/ 969 w 971"/>
                <a:gd name="T15" fmla="*/ 1525 h 6547"/>
                <a:gd name="T16" fmla="*/ 929 w 971"/>
                <a:gd name="T17" fmla="*/ 1516 h 6547"/>
                <a:gd name="T18" fmla="*/ 622 w 971"/>
                <a:gd name="T19" fmla="*/ 2790 h 6547"/>
                <a:gd name="T20" fmla="*/ 380 w 971"/>
                <a:gd name="T21" fmla="*/ 3779 h 6547"/>
                <a:gd name="T22" fmla="*/ 281 w 971"/>
                <a:gd name="T23" fmla="*/ 1686 h 6547"/>
                <a:gd name="T24" fmla="*/ 67 w 971"/>
                <a:gd name="T25" fmla="*/ 43 h 6547"/>
                <a:gd name="T26" fmla="*/ 4 w 971"/>
                <a:gd name="T27" fmla="*/ 57 h 6547"/>
                <a:gd name="T28" fmla="*/ 234 w 971"/>
                <a:gd name="T29" fmla="*/ 2877 h 6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1" h="6547">
                  <a:moveTo>
                    <a:pt x="234" y="2877"/>
                  </a:moveTo>
                  <a:cubicBezTo>
                    <a:pt x="282" y="3824"/>
                    <a:pt x="326" y="6286"/>
                    <a:pt x="323" y="6393"/>
                  </a:cubicBezTo>
                  <a:lnTo>
                    <a:pt x="326" y="6398"/>
                  </a:lnTo>
                  <a:cubicBezTo>
                    <a:pt x="362" y="6448"/>
                    <a:pt x="398" y="6498"/>
                    <a:pt x="435" y="6547"/>
                  </a:cubicBezTo>
                  <a:cubicBezTo>
                    <a:pt x="424" y="6008"/>
                    <a:pt x="394" y="4867"/>
                    <a:pt x="395" y="4495"/>
                  </a:cubicBezTo>
                  <a:cubicBezTo>
                    <a:pt x="396" y="4382"/>
                    <a:pt x="395" y="4268"/>
                    <a:pt x="394" y="4155"/>
                  </a:cubicBezTo>
                  <a:cubicBezTo>
                    <a:pt x="394" y="4155"/>
                    <a:pt x="611" y="3314"/>
                    <a:pt x="705" y="2898"/>
                  </a:cubicBezTo>
                  <a:cubicBezTo>
                    <a:pt x="806" y="2444"/>
                    <a:pt x="921" y="1988"/>
                    <a:pt x="969" y="1525"/>
                  </a:cubicBezTo>
                  <a:cubicBezTo>
                    <a:pt x="971" y="1502"/>
                    <a:pt x="937" y="1493"/>
                    <a:pt x="929" y="1516"/>
                  </a:cubicBezTo>
                  <a:cubicBezTo>
                    <a:pt x="791" y="1929"/>
                    <a:pt x="710" y="2363"/>
                    <a:pt x="622" y="2790"/>
                  </a:cubicBezTo>
                  <a:cubicBezTo>
                    <a:pt x="539" y="3187"/>
                    <a:pt x="380" y="3779"/>
                    <a:pt x="380" y="3779"/>
                  </a:cubicBezTo>
                  <a:cubicBezTo>
                    <a:pt x="370" y="3012"/>
                    <a:pt x="345" y="2451"/>
                    <a:pt x="281" y="1686"/>
                  </a:cubicBezTo>
                  <a:cubicBezTo>
                    <a:pt x="234" y="1134"/>
                    <a:pt x="163" y="589"/>
                    <a:pt x="67" y="43"/>
                  </a:cubicBezTo>
                  <a:cubicBezTo>
                    <a:pt x="60" y="0"/>
                    <a:pt x="0" y="16"/>
                    <a:pt x="4" y="57"/>
                  </a:cubicBezTo>
                  <a:cubicBezTo>
                    <a:pt x="90" y="996"/>
                    <a:pt x="186" y="1935"/>
                    <a:pt x="234" y="287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20" name="Freeform 140">
              <a:extLst>
                <a:ext uri="{FF2B5EF4-FFF2-40B4-BE49-F238E27FC236}">
                  <a16:creationId xmlns:a16="http://schemas.microsoft.com/office/drawing/2014/main" id="{913F9ADA-DAEE-4420-9863-AC8FD24176EC}"/>
                </a:ext>
              </a:extLst>
            </p:cNvPr>
            <p:cNvSpPr>
              <a:spLocks/>
            </p:cNvSpPr>
            <p:nvPr/>
          </p:nvSpPr>
          <p:spPr bwMode="auto">
            <a:xfrm>
              <a:off x="1554163" y="25734963"/>
              <a:ext cx="165100" cy="111125"/>
            </a:xfrm>
            <a:custGeom>
              <a:avLst/>
              <a:gdLst>
                <a:gd name="T0" fmla="*/ 4602 w 4602"/>
                <a:gd name="T1" fmla="*/ 1016 h 3111"/>
                <a:gd name="T2" fmla="*/ 4081 w 4602"/>
                <a:gd name="T3" fmla="*/ 0 h 3111"/>
                <a:gd name="T4" fmla="*/ 0 w 4602"/>
                <a:gd name="T5" fmla="*/ 2096 h 3111"/>
                <a:gd name="T6" fmla="*/ 522 w 4602"/>
                <a:gd name="T7" fmla="*/ 3111 h 3111"/>
                <a:gd name="T8" fmla="*/ 4602 w 4602"/>
                <a:gd name="T9" fmla="*/ 1016 h 3111"/>
              </a:gdLst>
              <a:ahLst/>
              <a:cxnLst>
                <a:cxn ang="0">
                  <a:pos x="T0" y="T1"/>
                </a:cxn>
                <a:cxn ang="0">
                  <a:pos x="T2" y="T3"/>
                </a:cxn>
                <a:cxn ang="0">
                  <a:pos x="T4" y="T5"/>
                </a:cxn>
                <a:cxn ang="0">
                  <a:pos x="T6" y="T7"/>
                </a:cxn>
                <a:cxn ang="0">
                  <a:pos x="T8" y="T9"/>
                </a:cxn>
              </a:cxnLst>
              <a:rect l="0" t="0" r="r" b="b"/>
              <a:pathLst>
                <a:path w="4602" h="3111">
                  <a:moveTo>
                    <a:pt x="4602" y="1016"/>
                  </a:moveTo>
                  <a:lnTo>
                    <a:pt x="4081" y="0"/>
                  </a:lnTo>
                  <a:lnTo>
                    <a:pt x="0" y="2096"/>
                  </a:lnTo>
                  <a:lnTo>
                    <a:pt x="522" y="3111"/>
                  </a:lnTo>
                  <a:lnTo>
                    <a:pt x="4602" y="1016"/>
                  </a:lnTo>
                  <a:close/>
                </a:path>
              </a:pathLst>
            </a:custGeom>
            <a:solidFill>
              <a:srgbClr val="F1F6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1" name="Freeform 142">
              <a:extLst>
                <a:ext uri="{FF2B5EF4-FFF2-40B4-BE49-F238E27FC236}">
                  <a16:creationId xmlns:a16="http://schemas.microsoft.com/office/drawing/2014/main" id="{AA2EA0F9-8EA6-4CBC-AA7B-F2EA74A1753D}"/>
                </a:ext>
              </a:extLst>
            </p:cNvPr>
            <p:cNvSpPr>
              <a:spLocks/>
            </p:cNvSpPr>
            <p:nvPr/>
          </p:nvSpPr>
          <p:spPr bwMode="auto">
            <a:xfrm>
              <a:off x="1146175" y="25752425"/>
              <a:ext cx="490538" cy="338138"/>
            </a:xfrm>
            <a:custGeom>
              <a:avLst/>
              <a:gdLst>
                <a:gd name="T0" fmla="*/ 13482 w 13764"/>
                <a:gd name="T1" fmla="*/ 3103 h 9507"/>
                <a:gd name="T2" fmla="*/ 3416 w 13764"/>
                <a:gd name="T3" fmla="*/ 8749 h 9507"/>
                <a:gd name="T4" fmla="*/ 2288 w 13764"/>
                <a:gd name="T5" fmla="*/ 9382 h 9507"/>
                <a:gd name="T6" fmla="*/ 1642 w 13764"/>
                <a:gd name="T7" fmla="*/ 9146 h 9507"/>
                <a:gd name="T8" fmla="*/ 131 w 13764"/>
                <a:gd name="T9" fmla="*/ 6202 h 9507"/>
                <a:gd name="T10" fmla="*/ 315 w 13764"/>
                <a:gd name="T11" fmla="*/ 5540 h 9507"/>
                <a:gd name="T12" fmla="*/ 11941 w 13764"/>
                <a:gd name="T13" fmla="*/ 103 h 9507"/>
                <a:gd name="T14" fmla="*/ 12560 w 13764"/>
                <a:gd name="T15" fmla="*/ 353 h 9507"/>
                <a:gd name="T16" fmla="*/ 12877 w 13764"/>
                <a:gd name="T17" fmla="*/ 968 h 9507"/>
                <a:gd name="T18" fmla="*/ 13640 w 13764"/>
                <a:gd name="T19" fmla="*/ 2454 h 9507"/>
                <a:gd name="T20" fmla="*/ 13482 w 13764"/>
                <a:gd name="T21" fmla="*/ 3103 h 9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64" h="9507">
                  <a:moveTo>
                    <a:pt x="13482" y="3103"/>
                  </a:moveTo>
                  <a:lnTo>
                    <a:pt x="3416" y="8749"/>
                  </a:lnTo>
                  <a:lnTo>
                    <a:pt x="2288" y="9382"/>
                  </a:lnTo>
                  <a:cubicBezTo>
                    <a:pt x="2065" y="9507"/>
                    <a:pt x="1772" y="9400"/>
                    <a:pt x="1642" y="9146"/>
                  </a:cubicBezTo>
                  <a:lnTo>
                    <a:pt x="131" y="6202"/>
                  </a:lnTo>
                  <a:cubicBezTo>
                    <a:pt x="0" y="5948"/>
                    <a:pt x="84" y="5648"/>
                    <a:pt x="315" y="5540"/>
                  </a:cubicBezTo>
                  <a:lnTo>
                    <a:pt x="11941" y="103"/>
                  </a:lnTo>
                  <a:cubicBezTo>
                    <a:pt x="12162" y="0"/>
                    <a:pt x="12436" y="110"/>
                    <a:pt x="12560" y="353"/>
                  </a:cubicBezTo>
                  <a:lnTo>
                    <a:pt x="12877" y="968"/>
                  </a:lnTo>
                  <a:lnTo>
                    <a:pt x="13640" y="2454"/>
                  </a:lnTo>
                  <a:cubicBezTo>
                    <a:pt x="13764" y="2697"/>
                    <a:pt x="13694" y="2984"/>
                    <a:pt x="13482" y="3103"/>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Freeform 141">
              <a:extLst>
                <a:ext uri="{FF2B5EF4-FFF2-40B4-BE49-F238E27FC236}">
                  <a16:creationId xmlns:a16="http://schemas.microsoft.com/office/drawing/2014/main" id="{2714D62C-31CE-4234-B794-3AE0A289F75D}"/>
                </a:ext>
              </a:extLst>
            </p:cNvPr>
            <p:cNvSpPr>
              <a:spLocks/>
            </p:cNvSpPr>
            <p:nvPr/>
          </p:nvSpPr>
          <p:spPr bwMode="auto">
            <a:xfrm>
              <a:off x="1641475" y="25695275"/>
              <a:ext cx="104775" cy="133350"/>
            </a:xfrm>
            <a:custGeom>
              <a:avLst/>
              <a:gdLst>
                <a:gd name="T0" fmla="*/ 2938 w 2938"/>
                <a:gd name="T1" fmla="*/ 3067 h 3757"/>
                <a:gd name="T2" fmla="*/ 1362 w 2938"/>
                <a:gd name="T3" fmla="*/ 0 h 3757"/>
                <a:gd name="T4" fmla="*/ 72 w 2938"/>
                <a:gd name="T5" fmla="*/ 662 h 3757"/>
                <a:gd name="T6" fmla="*/ 26 w 2938"/>
                <a:gd name="T7" fmla="*/ 803 h 3757"/>
                <a:gd name="T8" fmla="*/ 1506 w 2938"/>
                <a:gd name="T9" fmla="*/ 3685 h 3757"/>
                <a:gd name="T10" fmla="*/ 1646 w 2938"/>
                <a:gd name="T11" fmla="*/ 3730 h 3757"/>
                <a:gd name="T12" fmla="*/ 2938 w 2938"/>
                <a:gd name="T13" fmla="*/ 3067 h 3757"/>
              </a:gdLst>
              <a:ahLst/>
              <a:cxnLst>
                <a:cxn ang="0">
                  <a:pos x="T0" y="T1"/>
                </a:cxn>
                <a:cxn ang="0">
                  <a:pos x="T2" y="T3"/>
                </a:cxn>
                <a:cxn ang="0">
                  <a:pos x="T4" y="T5"/>
                </a:cxn>
                <a:cxn ang="0">
                  <a:pos x="T6" y="T7"/>
                </a:cxn>
                <a:cxn ang="0">
                  <a:pos x="T8" y="T9"/>
                </a:cxn>
                <a:cxn ang="0">
                  <a:pos x="T10" y="T11"/>
                </a:cxn>
                <a:cxn ang="0">
                  <a:pos x="T12" y="T13"/>
                </a:cxn>
              </a:cxnLst>
              <a:rect l="0" t="0" r="r" b="b"/>
              <a:pathLst>
                <a:path w="2938" h="3757">
                  <a:moveTo>
                    <a:pt x="2938" y="3067"/>
                  </a:moveTo>
                  <a:lnTo>
                    <a:pt x="1362" y="0"/>
                  </a:lnTo>
                  <a:lnTo>
                    <a:pt x="72" y="662"/>
                  </a:lnTo>
                  <a:cubicBezTo>
                    <a:pt x="20" y="689"/>
                    <a:pt x="0" y="752"/>
                    <a:pt x="26" y="803"/>
                  </a:cubicBezTo>
                  <a:lnTo>
                    <a:pt x="1506" y="3685"/>
                  </a:lnTo>
                  <a:cubicBezTo>
                    <a:pt x="1532" y="3736"/>
                    <a:pt x="1595" y="3757"/>
                    <a:pt x="1646" y="3730"/>
                  </a:cubicBezTo>
                  <a:lnTo>
                    <a:pt x="2938" y="3067"/>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123" name="Freeform 143">
              <a:extLst>
                <a:ext uri="{FF2B5EF4-FFF2-40B4-BE49-F238E27FC236}">
                  <a16:creationId xmlns:a16="http://schemas.microsoft.com/office/drawing/2014/main" id="{CECEEFB8-E9B4-42ED-8312-F561117CB268}"/>
                </a:ext>
              </a:extLst>
            </p:cNvPr>
            <p:cNvSpPr>
              <a:spLocks noEditPoints="1"/>
            </p:cNvSpPr>
            <p:nvPr/>
          </p:nvSpPr>
          <p:spPr bwMode="auto">
            <a:xfrm>
              <a:off x="1663700" y="25249188"/>
              <a:ext cx="688975" cy="679450"/>
            </a:xfrm>
            <a:custGeom>
              <a:avLst/>
              <a:gdLst>
                <a:gd name="T0" fmla="*/ 16084 w 19294"/>
                <a:gd name="T1" fmla="*/ 12723 h 19150"/>
                <a:gd name="T2" fmla="*/ 10051 w 19294"/>
                <a:gd name="T3" fmla="*/ 17492 h 19150"/>
                <a:gd name="T4" fmla="*/ 8537 w 19294"/>
                <a:gd name="T5" fmla="*/ 17523 h 19150"/>
                <a:gd name="T6" fmla="*/ 8360 w 19294"/>
                <a:gd name="T7" fmla="*/ 17506 h 19150"/>
                <a:gd name="T8" fmla="*/ 8360 w 19294"/>
                <a:gd name="T9" fmla="*/ 17506 h 19150"/>
                <a:gd name="T10" fmla="*/ 8359 w 19294"/>
                <a:gd name="T11" fmla="*/ 17506 h 19150"/>
                <a:gd name="T12" fmla="*/ 6571 w 19294"/>
                <a:gd name="T13" fmla="*/ 17084 h 19150"/>
                <a:gd name="T14" fmla="*/ 4652 w 19294"/>
                <a:gd name="T15" fmla="*/ 16027 h 19150"/>
                <a:gd name="T16" fmla="*/ 4651 w 19294"/>
                <a:gd name="T17" fmla="*/ 16027 h 19150"/>
                <a:gd name="T18" fmla="*/ 2210 w 19294"/>
                <a:gd name="T19" fmla="*/ 7571 h 19150"/>
                <a:gd name="T20" fmla="*/ 11722 w 19294"/>
                <a:gd name="T21" fmla="*/ 3211 h 19150"/>
                <a:gd name="T22" fmla="*/ 16084 w 19294"/>
                <a:gd name="T23" fmla="*/ 12723 h 19150"/>
                <a:gd name="T24" fmla="*/ 12273 w 19294"/>
                <a:gd name="T25" fmla="*/ 1727 h 19150"/>
                <a:gd name="T26" fmla="*/ 727 w 19294"/>
                <a:gd name="T27" fmla="*/ 7020 h 19150"/>
                <a:gd name="T28" fmla="*/ 525 w 19294"/>
                <a:gd name="T29" fmla="*/ 12666 h 19150"/>
                <a:gd name="T30" fmla="*/ 923 w 19294"/>
                <a:gd name="T31" fmla="*/ 13759 h 19150"/>
                <a:gd name="T32" fmla="*/ 1448 w 19294"/>
                <a:gd name="T33" fmla="*/ 14773 h 19150"/>
                <a:gd name="T34" fmla="*/ 1519 w 19294"/>
                <a:gd name="T35" fmla="*/ 14890 h 19150"/>
                <a:gd name="T36" fmla="*/ 1519 w 19294"/>
                <a:gd name="T37" fmla="*/ 14890 h 19150"/>
                <a:gd name="T38" fmla="*/ 1574 w 19294"/>
                <a:gd name="T39" fmla="*/ 14977 h 19150"/>
                <a:gd name="T40" fmla="*/ 2109 w 19294"/>
                <a:gd name="T41" fmla="*/ 15730 h 19150"/>
                <a:gd name="T42" fmla="*/ 6020 w 19294"/>
                <a:gd name="T43" fmla="*/ 18567 h 19150"/>
                <a:gd name="T44" fmla="*/ 7080 w 19294"/>
                <a:gd name="T45" fmla="*/ 18888 h 19150"/>
                <a:gd name="T46" fmla="*/ 7478 w 19294"/>
                <a:gd name="T47" fmla="*/ 18974 h 19150"/>
                <a:gd name="T48" fmla="*/ 7802 w 19294"/>
                <a:gd name="T49" fmla="*/ 19029 h 19150"/>
                <a:gd name="T50" fmla="*/ 8653 w 19294"/>
                <a:gd name="T51" fmla="*/ 19117 h 19150"/>
                <a:gd name="T52" fmla="*/ 8653 w 19294"/>
                <a:gd name="T53" fmla="*/ 19117 h 19150"/>
                <a:gd name="T54" fmla="*/ 8961 w 19294"/>
                <a:gd name="T55" fmla="*/ 19129 h 19150"/>
                <a:gd name="T56" fmla="*/ 11938 w 19294"/>
                <a:gd name="T57" fmla="*/ 18684 h 19150"/>
                <a:gd name="T58" fmla="*/ 17567 w 19294"/>
                <a:gd name="T59" fmla="*/ 13274 h 19150"/>
                <a:gd name="T60" fmla="*/ 12273 w 19294"/>
                <a:gd name="T61" fmla="*/ 1727 h 1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94" h="19150">
                  <a:moveTo>
                    <a:pt x="16084" y="12723"/>
                  </a:moveTo>
                  <a:cubicBezTo>
                    <a:pt x="15088" y="15403"/>
                    <a:pt x="12705" y="17163"/>
                    <a:pt x="10051" y="17492"/>
                  </a:cubicBezTo>
                  <a:cubicBezTo>
                    <a:pt x="9554" y="17554"/>
                    <a:pt x="9047" y="17565"/>
                    <a:pt x="8537" y="17523"/>
                  </a:cubicBezTo>
                  <a:cubicBezTo>
                    <a:pt x="8478" y="17518"/>
                    <a:pt x="8419" y="17513"/>
                    <a:pt x="8360" y="17506"/>
                  </a:cubicBezTo>
                  <a:lnTo>
                    <a:pt x="8360" y="17506"/>
                  </a:lnTo>
                  <a:lnTo>
                    <a:pt x="8359" y="17506"/>
                  </a:lnTo>
                  <a:cubicBezTo>
                    <a:pt x="7761" y="17442"/>
                    <a:pt x="7160" y="17303"/>
                    <a:pt x="6571" y="17084"/>
                  </a:cubicBezTo>
                  <a:cubicBezTo>
                    <a:pt x="5864" y="16821"/>
                    <a:pt x="5221" y="16462"/>
                    <a:pt x="4652" y="16027"/>
                  </a:cubicBezTo>
                  <a:lnTo>
                    <a:pt x="4651" y="16027"/>
                  </a:lnTo>
                  <a:cubicBezTo>
                    <a:pt x="2135" y="14104"/>
                    <a:pt x="1050" y="10695"/>
                    <a:pt x="2210" y="7571"/>
                  </a:cubicBezTo>
                  <a:cubicBezTo>
                    <a:pt x="3633" y="3740"/>
                    <a:pt x="7892" y="1788"/>
                    <a:pt x="11722" y="3211"/>
                  </a:cubicBezTo>
                  <a:cubicBezTo>
                    <a:pt x="15554" y="4633"/>
                    <a:pt x="17506" y="8892"/>
                    <a:pt x="16084" y="12723"/>
                  </a:cubicBezTo>
                  <a:close/>
                  <a:moveTo>
                    <a:pt x="12273" y="1727"/>
                  </a:moveTo>
                  <a:cubicBezTo>
                    <a:pt x="7623" y="0"/>
                    <a:pt x="2454" y="2370"/>
                    <a:pt x="727" y="7020"/>
                  </a:cubicBezTo>
                  <a:cubicBezTo>
                    <a:pt x="27" y="8905"/>
                    <a:pt x="0" y="10875"/>
                    <a:pt x="525" y="12666"/>
                  </a:cubicBezTo>
                  <a:cubicBezTo>
                    <a:pt x="634" y="13039"/>
                    <a:pt x="767" y="13404"/>
                    <a:pt x="923" y="13759"/>
                  </a:cubicBezTo>
                  <a:cubicBezTo>
                    <a:pt x="1076" y="14107"/>
                    <a:pt x="1251" y="14446"/>
                    <a:pt x="1448" y="14773"/>
                  </a:cubicBezTo>
                  <a:cubicBezTo>
                    <a:pt x="1471" y="14812"/>
                    <a:pt x="1495" y="14851"/>
                    <a:pt x="1519" y="14890"/>
                  </a:cubicBezTo>
                  <a:lnTo>
                    <a:pt x="1519" y="14890"/>
                  </a:lnTo>
                  <a:cubicBezTo>
                    <a:pt x="1537" y="14919"/>
                    <a:pt x="1555" y="14948"/>
                    <a:pt x="1574" y="14977"/>
                  </a:cubicBezTo>
                  <a:cubicBezTo>
                    <a:pt x="1739" y="15236"/>
                    <a:pt x="1917" y="15488"/>
                    <a:pt x="2109" y="15730"/>
                  </a:cubicBezTo>
                  <a:cubicBezTo>
                    <a:pt x="3095" y="16975"/>
                    <a:pt x="4423" y="17974"/>
                    <a:pt x="6020" y="18567"/>
                  </a:cubicBezTo>
                  <a:cubicBezTo>
                    <a:pt x="6371" y="18697"/>
                    <a:pt x="6725" y="18804"/>
                    <a:pt x="7080" y="18888"/>
                  </a:cubicBezTo>
                  <a:cubicBezTo>
                    <a:pt x="7213" y="18920"/>
                    <a:pt x="7345" y="18949"/>
                    <a:pt x="7478" y="18974"/>
                  </a:cubicBezTo>
                  <a:cubicBezTo>
                    <a:pt x="7586" y="18994"/>
                    <a:pt x="7694" y="19013"/>
                    <a:pt x="7802" y="19029"/>
                  </a:cubicBezTo>
                  <a:cubicBezTo>
                    <a:pt x="8086" y="19073"/>
                    <a:pt x="8370" y="19102"/>
                    <a:pt x="8653" y="19117"/>
                  </a:cubicBezTo>
                  <a:lnTo>
                    <a:pt x="8653" y="19117"/>
                  </a:lnTo>
                  <a:cubicBezTo>
                    <a:pt x="8756" y="19123"/>
                    <a:pt x="8859" y="19127"/>
                    <a:pt x="8961" y="19129"/>
                  </a:cubicBezTo>
                  <a:cubicBezTo>
                    <a:pt x="9982" y="19150"/>
                    <a:pt x="10988" y="18996"/>
                    <a:pt x="11938" y="18684"/>
                  </a:cubicBezTo>
                  <a:cubicBezTo>
                    <a:pt x="14449" y="17861"/>
                    <a:pt x="16575" y="15943"/>
                    <a:pt x="17567" y="13274"/>
                  </a:cubicBezTo>
                  <a:cubicBezTo>
                    <a:pt x="19294" y="8624"/>
                    <a:pt x="16924" y="3454"/>
                    <a:pt x="12273" y="1727"/>
                  </a:cubicBezTo>
                  <a:close/>
                </a:path>
              </a:pathLst>
            </a:custGeom>
            <a:solidFill>
              <a:schemeClr val="accent4"/>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4" name="Freeform 144">
              <a:extLst>
                <a:ext uri="{FF2B5EF4-FFF2-40B4-BE49-F238E27FC236}">
                  <a16:creationId xmlns:a16="http://schemas.microsoft.com/office/drawing/2014/main" id="{42315C83-17F2-4C33-AC68-38AB91F361A0}"/>
                </a:ext>
              </a:extLst>
            </p:cNvPr>
            <p:cNvSpPr>
              <a:spLocks noEditPoints="1"/>
            </p:cNvSpPr>
            <p:nvPr/>
          </p:nvSpPr>
          <p:spPr bwMode="auto">
            <a:xfrm>
              <a:off x="1701800" y="25312688"/>
              <a:ext cx="585788" cy="560388"/>
            </a:xfrm>
            <a:custGeom>
              <a:avLst/>
              <a:gdLst>
                <a:gd name="T0" fmla="*/ 14323 w 16456"/>
                <a:gd name="T1" fmla="*/ 10671 h 15777"/>
                <a:gd name="T2" fmla="*/ 9666 w 16456"/>
                <a:gd name="T3" fmla="*/ 14813 h 15777"/>
                <a:gd name="T4" fmla="*/ 8421 w 16456"/>
                <a:gd name="T5" fmla="*/ 14995 h 15777"/>
                <a:gd name="T6" fmla="*/ 5785 w 16456"/>
                <a:gd name="T7" fmla="*/ 14586 h 15777"/>
                <a:gd name="T8" fmla="*/ 1571 w 16456"/>
                <a:gd name="T9" fmla="*/ 9602 h 15777"/>
                <a:gd name="T10" fmla="*/ 1870 w 16456"/>
                <a:gd name="T11" fmla="*/ 6047 h 15777"/>
                <a:gd name="T12" fmla="*/ 10409 w 16456"/>
                <a:gd name="T13" fmla="*/ 2132 h 15777"/>
                <a:gd name="T14" fmla="*/ 11587 w 16456"/>
                <a:gd name="T15" fmla="*/ 2708 h 15777"/>
                <a:gd name="T16" fmla="*/ 14323 w 16456"/>
                <a:gd name="T17" fmla="*/ 10671 h 15777"/>
                <a:gd name="T18" fmla="*/ 10672 w 16456"/>
                <a:gd name="T19" fmla="*/ 1423 h 15777"/>
                <a:gd name="T20" fmla="*/ 1160 w 16456"/>
                <a:gd name="T21" fmla="*/ 5783 h 15777"/>
                <a:gd name="T22" fmla="*/ 3601 w 16456"/>
                <a:gd name="T23" fmla="*/ 14239 h 15777"/>
                <a:gd name="T24" fmla="*/ 3602 w 16456"/>
                <a:gd name="T25" fmla="*/ 14239 h 15777"/>
                <a:gd name="T26" fmla="*/ 5521 w 16456"/>
                <a:gd name="T27" fmla="*/ 15296 h 15777"/>
                <a:gd name="T28" fmla="*/ 7309 w 16456"/>
                <a:gd name="T29" fmla="*/ 15718 h 15777"/>
                <a:gd name="T30" fmla="*/ 7310 w 16456"/>
                <a:gd name="T31" fmla="*/ 15718 h 15777"/>
                <a:gd name="T32" fmla="*/ 7310 w 16456"/>
                <a:gd name="T33" fmla="*/ 15718 h 15777"/>
                <a:gd name="T34" fmla="*/ 7487 w 16456"/>
                <a:gd name="T35" fmla="*/ 15735 h 15777"/>
                <a:gd name="T36" fmla="*/ 9001 w 16456"/>
                <a:gd name="T37" fmla="*/ 15704 h 15777"/>
                <a:gd name="T38" fmla="*/ 15034 w 16456"/>
                <a:gd name="T39" fmla="*/ 10935 h 15777"/>
                <a:gd name="T40" fmla="*/ 10672 w 16456"/>
                <a:gd name="T41" fmla="*/ 1423 h 15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456" h="15777">
                  <a:moveTo>
                    <a:pt x="14323" y="10671"/>
                  </a:moveTo>
                  <a:cubicBezTo>
                    <a:pt x="13526" y="12819"/>
                    <a:pt x="11735" y="14309"/>
                    <a:pt x="9666" y="14813"/>
                  </a:cubicBezTo>
                  <a:cubicBezTo>
                    <a:pt x="9260" y="14913"/>
                    <a:pt x="8843" y="14974"/>
                    <a:pt x="8421" y="14995"/>
                  </a:cubicBezTo>
                  <a:cubicBezTo>
                    <a:pt x="7549" y="15038"/>
                    <a:pt x="6655" y="14909"/>
                    <a:pt x="5785" y="14586"/>
                  </a:cubicBezTo>
                  <a:cubicBezTo>
                    <a:pt x="3525" y="13747"/>
                    <a:pt x="1994" y="11808"/>
                    <a:pt x="1571" y="9602"/>
                  </a:cubicBezTo>
                  <a:cubicBezTo>
                    <a:pt x="1351" y="8450"/>
                    <a:pt x="1432" y="7226"/>
                    <a:pt x="1870" y="6047"/>
                  </a:cubicBezTo>
                  <a:cubicBezTo>
                    <a:pt x="3147" y="2608"/>
                    <a:pt x="6970" y="856"/>
                    <a:pt x="10409" y="2132"/>
                  </a:cubicBezTo>
                  <a:cubicBezTo>
                    <a:pt x="10827" y="2288"/>
                    <a:pt x="11221" y="2482"/>
                    <a:pt x="11587" y="2708"/>
                  </a:cubicBezTo>
                  <a:cubicBezTo>
                    <a:pt x="14229" y="4335"/>
                    <a:pt x="15445" y="7651"/>
                    <a:pt x="14323" y="10671"/>
                  </a:cubicBezTo>
                  <a:close/>
                  <a:moveTo>
                    <a:pt x="10672" y="1423"/>
                  </a:moveTo>
                  <a:cubicBezTo>
                    <a:pt x="6842" y="0"/>
                    <a:pt x="2583" y="1952"/>
                    <a:pt x="1160" y="5783"/>
                  </a:cubicBezTo>
                  <a:cubicBezTo>
                    <a:pt x="0" y="8907"/>
                    <a:pt x="1085" y="12316"/>
                    <a:pt x="3601" y="14239"/>
                  </a:cubicBezTo>
                  <a:lnTo>
                    <a:pt x="3602" y="14239"/>
                  </a:lnTo>
                  <a:cubicBezTo>
                    <a:pt x="4171" y="14674"/>
                    <a:pt x="4814" y="15033"/>
                    <a:pt x="5521" y="15296"/>
                  </a:cubicBezTo>
                  <a:cubicBezTo>
                    <a:pt x="6110" y="15515"/>
                    <a:pt x="6711" y="15654"/>
                    <a:pt x="7309" y="15718"/>
                  </a:cubicBezTo>
                  <a:lnTo>
                    <a:pt x="7310" y="15718"/>
                  </a:lnTo>
                  <a:lnTo>
                    <a:pt x="7310" y="15718"/>
                  </a:lnTo>
                  <a:cubicBezTo>
                    <a:pt x="7369" y="15725"/>
                    <a:pt x="7428" y="15730"/>
                    <a:pt x="7487" y="15735"/>
                  </a:cubicBezTo>
                  <a:cubicBezTo>
                    <a:pt x="7997" y="15777"/>
                    <a:pt x="8504" y="15766"/>
                    <a:pt x="9001" y="15704"/>
                  </a:cubicBezTo>
                  <a:cubicBezTo>
                    <a:pt x="11655" y="15375"/>
                    <a:pt x="14038" y="13615"/>
                    <a:pt x="15034" y="10935"/>
                  </a:cubicBezTo>
                  <a:cubicBezTo>
                    <a:pt x="16456" y="7104"/>
                    <a:pt x="14504" y="2845"/>
                    <a:pt x="10672" y="142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5" name="Freeform 145">
              <a:extLst>
                <a:ext uri="{FF2B5EF4-FFF2-40B4-BE49-F238E27FC236}">
                  <a16:creationId xmlns:a16="http://schemas.microsoft.com/office/drawing/2014/main" id="{EF28B9D2-8F04-45F0-8BC2-BFFE97B92FAF}"/>
                </a:ext>
              </a:extLst>
            </p:cNvPr>
            <p:cNvSpPr>
              <a:spLocks/>
            </p:cNvSpPr>
            <p:nvPr/>
          </p:nvSpPr>
          <p:spPr bwMode="auto">
            <a:xfrm>
              <a:off x="1055688" y="25687338"/>
              <a:ext cx="9525" cy="228600"/>
            </a:xfrm>
            <a:custGeom>
              <a:avLst/>
              <a:gdLst>
                <a:gd name="T0" fmla="*/ 3 w 238"/>
                <a:gd name="T1" fmla="*/ 6152 h 6400"/>
                <a:gd name="T2" fmla="*/ 4 w 238"/>
                <a:gd name="T3" fmla="*/ 6295 h 6400"/>
                <a:gd name="T4" fmla="*/ 126 w 238"/>
                <a:gd name="T5" fmla="*/ 6400 h 6400"/>
                <a:gd name="T6" fmla="*/ 125 w 238"/>
                <a:gd name="T7" fmla="*/ 6260 h 6400"/>
                <a:gd name="T8" fmla="*/ 183 w 238"/>
                <a:gd name="T9" fmla="*/ 2192 h 6400"/>
                <a:gd name="T10" fmla="*/ 231 w 238"/>
                <a:gd name="T11" fmla="*/ 193 h 6400"/>
                <a:gd name="T12" fmla="*/ 228 w 238"/>
                <a:gd name="T13" fmla="*/ 0 h 6400"/>
                <a:gd name="T14" fmla="*/ 117 w 238"/>
                <a:gd name="T15" fmla="*/ 117 h 6400"/>
                <a:gd name="T16" fmla="*/ 118 w 238"/>
                <a:gd name="T17" fmla="*/ 312 h 6400"/>
                <a:gd name="T18" fmla="*/ 116 w 238"/>
                <a:gd name="T19" fmla="*/ 554 h 6400"/>
                <a:gd name="T20" fmla="*/ 2 w 238"/>
                <a:gd name="T21" fmla="*/ 5285 h 6400"/>
                <a:gd name="T22" fmla="*/ 3 w 238"/>
                <a:gd name="T23" fmla="*/ 6152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6400">
                  <a:moveTo>
                    <a:pt x="3" y="6152"/>
                  </a:moveTo>
                  <a:cubicBezTo>
                    <a:pt x="3" y="6200"/>
                    <a:pt x="3" y="6247"/>
                    <a:pt x="4" y="6295"/>
                  </a:cubicBezTo>
                  <a:cubicBezTo>
                    <a:pt x="44" y="6329"/>
                    <a:pt x="85" y="6364"/>
                    <a:pt x="126" y="6400"/>
                  </a:cubicBezTo>
                  <a:cubicBezTo>
                    <a:pt x="126" y="6353"/>
                    <a:pt x="125" y="6307"/>
                    <a:pt x="125" y="6260"/>
                  </a:cubicBezTo>
                  <a:cubicBezTo>
                    <a:pt x="110" y="4903"/>
                    <a:pt x="135" y="3546"/>
                    <a:pt x="183" y="2192"/>
                  </a:cubicBezTo>
                  <a:cubicBezTo>
                    <a:pt x="206" y="1532"/>
                    <a:pt x="238" y="861"/>
                    <a:pt x="231" y="193"/>
                  </a:cubicBezTo>
                  <a:cubicBezTo>
                    <a:pt x="231" y="128"/>
                    <a:pt x="229" y="64"/>
                    <a:pt x="228" y="0"/>
                  </a:cubicBezTo>
                  <a:cubicBezTo>
                    <a:pt x="193" y="38"/>
                    <a:pt x="155" y="77"/>
                    <a:pt x="117" y="117"/>
                  </a:cubicBezTo>
                  <a:cubicBezTo>
                    <a:pt x="118" y="182"/>
                    <a:pt x="118" y="247"/>
                    <a:pt x="118" y="312"/>
                  </a:cubicBezTo>
                  <a:cubicBezTo>
                    <a:pt x="118" y="393"/>
                    <a:pt x="117" y="473"/>
                    <a:pt x="116" y="554"/>
                  </a:cubicBezTo>
                  <a:cubicBezTo>
                    <a:pt x="96" y="2132"/>
                    <a:pt x="8" y="3706"/>
                    <a:pt x="2" y="5285"/>
                  </a:cubicBezTo>
                  <a:cubicBezTo>
                    <a:pt x="0" y="5574"/>
                    <a:pt x="1" y="5863"/>
                    <a:pt x="3" y="615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26" name="Freeform 146">
              <a:extLst>
                <a:ext uri="{FF2B5EF4-FFF2-40B4-BE49-F238E27FC236}">
                  <a16:creationId xmlns:a16="http://schemas.microsoft.com/office/drawing/2014/main" id="{21EBD81D-B767-4BCE-8B2E-92407FF6F403}"/>
                </a:ext>
              </a:extLst>
            </p:cNvPr>
            <p:cNvSpPr>
              <a:spLocks/>
            </p:cNvSpPr>
            <p:nvPr/>
          </p:nvSpPr>
          <p:spPr bwMode="auto">
            <a:xfrm>
              <a:off x="1235075" y="25854025"/>
              <a:ext cx="188913" cy="196850"/>
            </a:xfrm>
            <a:custGeom>
              <a:avLst/>
              <a:gdLst>
                <a:gd name="T0" fmla="*/ 1693 w 5283"/>
                <a:gd name="T1" fmla="*/ 1226 h 5531"/>
                <a:gd name="T2" fmla="*/ 2502 w 5283"/>
                <a:gd name="T3" fmla="*/ 993 h 5531"/>
                <a:gd name="T4" fmla="*/ 3679 w 5283"/>
                <a:gd name="T5" fmla="*/ 337 h 5531"/>
                <a:gd name="T6" fmla="*/ 3492 w 5283"/>
                <a:gd name="T7" fmla="*/ 1121 h 5531"/>
                <a:gd name="T8" fmla="*/ 2926 w 5283"/>
                <a:gd name="T9" fmla="*/ 1746 h 5531"/>
                <a:gd name="T10" fmla="*/ 3574 w 5283"/>
                <a:gd name="T11" fmla="*/ 1875 h 5531"/>
                <a:gd name="T12" fmla="*/ 4802 w 5283"/>
                <a:gd name="T13" fmla="*/ 2491 h 5531"/>
                <a:gd name="T14" fmla="*/ 5200 w 5283"/>
                <a:gd name="T15" fmla="*/ 3540 h 5531"/>
                <a:gd name="T16" fmla="*/ 4661 w 5283"/>
                <a:gd name="T17" fmla="*/ 3204 h 5531"/>
                <a:gd name="T18" fmla="*/ 4008 w 5283"/>
                <a:gd name="T19" fmla="*/ 2568 h 5531"/>
                <a:gd name="T20" fmla="*/ 3517 w 5283"/>
                <a:gd name="T21" fmla="*/ 2757 h 5531"/>
                <a:gd name="T22" fmla="*/ 4284 w 5283"/>
                <a:gd name="T23" fmla="*/ 3531 h 5531"/>
                <a:gd name="T24" fmla="*/ 4460 w 5283"/>
                <a:gd name="T25" fmla="*/ 4735 h 5531"/>
                <a:gd name="T26" fmla="*/ 3945 w 5283"/>
                <a:gd name="T27" fmla="*/ 4585 h 5531"/>
                <a:gd name="T28" fmla="*/ 3485 w 5283"/>
                <a:gd name="T29" fmla="*/ 3612 h 5531"/>
                <a:gd name="T30" fmla="*/ 2891 w 5283"/>
                <a:gd name="T31" fmla="*/ 3105 h 5531"/>
                <a:gd name="T32" fmla="*/ 3667 w 5283"/>
                <a:gd name="T33" fmla="*/ 4027 h 5531"/>
                <a:gd name="T34" fmla="*/ 3801 w 5283"/>
                <a:gd name="T35" fmla="*/ 5295 h 5531"/>
                <a:gd name="T36" fmla="*/ 3355 w 5283"/>
                <a:gd name="T37" fmla="*/ 5169 h 5531"/>
                <a:gd name="T38" fmla="*/ 3125 w 5283"/>
                <a:gd name="T39" fmla="*/ 4266 h 5531"/>
                <a:gd name="T40" fmla="*/ 2622 w 5283"/>
                <a:gd name="T41" fmla="*/ 3804 h 5531"/>
                <a:gd name="T42" fmla="*/ 2460 w 5283"/>
                <a:gd name="T43" fmla="*/ 3849 h 5531"/>
                <a:gd name="T44" fmla="*/ 2836 w 5283"/>
                <a:gd name="T45" fmla="*/ 4576 h 5531"/>
                <a:gd name="T46" fmla="*/ 2971 w 5283"/>
                <a:gd name="T47" fmla="*/ 5243 h 5531"/>
                <a:gd name="T48" fmla="*/ 2421 w 5283"/>
                <a:gd name="T49" fmla="*/ 4804 h 5531"/>
                <a:gd name="T50" fmla="*/ 1723 w 5283"/>
                <a:gd name="T51" fmla="*/ 3983 h 5531"/>
                <a:gd name="T52" fmla="*/ 29 w 5283"/>
                <a:gd name="T53" fmla="*/ 2616 h 5531"/>
                <a:gd name="T54" fmla="*/ 0 w 5283"/>
                <a:gd name="T55" fmla="*/ 2498 h 5531"/>
                <a:gd name="T56" fmla="*/ 1693 w 5283"/>
                <a:gd name="T57" fmla="*/ 1226 h 5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83" h="5531">
                  <a:moveTo>
                    <a:pt x="1693" y="1226"/>
                  </a:moveTo>
                  <a:cubicBezTo>
                    <a:pt x="1971" y="1181"/>
                    <a:pt x="2250" y="1126"/>
                    <a:pt x="2502" y="993"/>
                  </a:cubicBezTo>
                  <a:cubicBezTo>
                    <a:pt x="2687" y="895"/>
                    <a:pt x="3324" y="680"/>
                    <a:pt x="3679" y="337"/>
                  </a:cubicBezTo>
                  <a:cubicBezTo>
                    <a:pt x="4028" y="0"/>
                    <a:pt x="4015" y="720"/>
                    <a:pt x="3492" y="1121"/>
                  </a:cubicBezTo>
                  <a:cubicBezTo>
                    <a:pt x="2969" y="1521"/>
                    <a:pt x="2726" y="1569"/>
                    <a:pt x="2926" y="1746"/>
                  </a:cubicBezTo>
                  <a:cubicBezTo>
                    <a:pt x="3082" y="1819"/>
                    <a:pt x="3292" y="1862"/>
                    <a:pt x="3574" y="1875"/>
                  </a:cubicBezTo>
                  <a:cubicBezTo>
                    <a:pt x="4126" y="1901"/>
                    <a:pt x="4437" y="1960"/>
                    <a:pt x="4802" y="2491"/>
                  </a:cubicBezTo>
                  <a:cubicBezTo>
                    <a:pt x="5168" y="3022"/>
                    <a:pt x="5283" y="3069"/>
                    <a:pt x="5200" y="3540"/>
                  </a:cubicBezTo>
                  <a:cubicBezTo>
                    <a:pt x="5117" y="4011"/>
                    <a:pt x="4740" y="3446"/>
                    <a:pt x="4661" y="3204"/>
                  </a:cubicBezTo>
                  <a:cubicBezTo>
                    <a:pt x="4582" y="2962"/>
                    <a:pt x="4192" y="2592"/>
                    <a:pt x="4008" y="2568"/>
                  </a:cubicBezTo>
                  <a:cubicBezTo>
                    <a:pt x="3824" y="2544"/>
                    <a:pt x="3304" y="2579"/>
                    <a:pt x="3517" y="2757"/>
                  </a:cubicBezTo>
                  <a:cubicBezTo>
                    <a:pt x="3730" y="2935"/>
                    <a:pt x="4140" y="3376"/>
                    <a:pt x="4284" y="3531"/>
                  </a:cubicBezTo>
                  <a:cubicBezTo>
                    <a:pt x="4428" y="3686"/>
                    <a:pt x="4474" y="4380"/>
                    <a:pt x="4460" y="4735"/>
                  </a:cubicBezTo>
                  <a:cubicBezTo>
                    <a:pt x="4444" y="5090"/>
                    <a:pt x="4038" y="5188"/>
                    <a:pt x="3945" y="4585"/>
                  </a:cubicBezTo>
                  <a:cubicBezTo>
                    <a:pt x="3852" y="3982"/>
                    <a:pt x="3840" y="3948"/>
                    <a:pt x="3485" y="3612"/>
                  </a:cubicBezTo>
                  <a:cubicBezTo>
                    <a:pt x="3130" y="3277"/>
                    <a:pt x="2891" y="3105"/>
                    <a:pt x="2891" y="3105"/>
                  </a:cubicBezTo>
                  <a:cubicBezTo>
                    <a:pt x="2891" y="3105"/>
                    <a:pt x="3576" y="3843"/>
                    <a:pt x="3667" y="4027"/>
                  </a:cubicBezTo>
                  <a:cubicBezTo>
                    <a:pt x="3759" y="4212"/>
                    <a:pt x="3861" y="5079"/>
                    <a:pt x="3801" y="5295"/>
                  </a:cubicBezTo>
                  <a:cubicBezTo>
                    <a:pt x="3741" y="5512"/>
                    <a:pt x="3507" y="5531"/>
                    <a:pt x="3355" y="5169"/>
                  </a:cubicBezTo>
                  <a:cubicBezTo>
                    <a:pt x="3203" y="4807"/>
                    <a:pt x="3125" y="4266"/>
                    <a:pt x="3125" y="4266"/>
                  </a:cubicBezTo>
                  <a:cubicBezTo>
                    <a:pt x="3125" y="4266"/>
                    <a:pt x="2794" y="3908"/>
                    <a:pt x="2622" y="3804"/>
                  </a:cubicBezTo>
                  <a:cubicBezTo>
                    <a:pt x="2449" y="3699"/>
                    <a:pt x="2392" y="3733"/>
                    <a:pt x="2460" y="3849"/>
                  </a:cubicBezTo>
                  <a:cubicBezTo>
                    <a:pt x="2529" y="3964"/>
                    <a:pt x="2723" y="4207"/>
                    <a:pt x="2836" y="4576"/>
                  </a:cubicBezTo>
                  <a:cubicBezTo>
                    <a:pt x="2950" y="4944"/>
                    <a:pt x="3087" y="5106"/>
                    <a:pt x="2971" y="5243"/>
                  </a:cubicBezTo>
                  <a:cubicBezTo>
                    <a:pt x="2855" y="5381"/>
                    <a:pt x="2603" y="5172"/>
                    <a:pt x="2421" y="4804"/>
                  </a:cubicBezTo>
                  <a:cubicBezTo>
                    <a:pt x="2239" y="4434"/>
                    <a:pt x="1884" y="4145"/>
                    <a:pt x="1723" y="3983"/>
                  </a:cubicBezTo>
                  <a:cubicBezTo>
                    <a:pt x="1563" y="3821"/>
                    <a:pt x="370" y="3651"/>
                    <a:pt x="29" y="2616"/>
                  </a:cubicBezTo>
                  <a:cubicBezTo>
                    <a:pt x="15" y="2575"/>
                    <a:pt x="6" y="2536"/>
                    <a:pt x="0" y="2498"/>
                  </a:cubicBezTo>
                  <a:cubicBezTo>
                    <a:pt x="452" y="1957"/>
                    <a:pt x="997" y="1396"/>
                    <a:pt x="1693" y="1226"/>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27" name="Freeform 148">
              <a:extLst>
                <a:ext uri="{FF2B5EF4-FFF2-40B4-BE49-F238E27FC236}">
                  <a16:creationId xmlns:a16="http://schemas.microsoft.com/office/drawing/2014/main" id="{DD53B7E1-1DD5-4551-84EB-7BE34616FBAC}"/>
                </a:ext>
              </a:extLst>
            </p:cNvPr>
            <p:cNvSpPr>
              <a:spLocks/>
            </p:cNvSpPr>
            <p:nvPr/>
          </p:nvSpPr>
          <p:spPr bwMode="auto">
            <a:xfrm>
              <a:off x="1143000" y="25625425"/>
              <a:ext cx="25400" cy="84138"/>
            </a:xfrm>
            <a:custGeom>
              <a:avLst/>
              <a:gdLst>
                <a:gd name="T0" fmla="*/ 298 w 705"/>
                <a:gd name="T1" fmla="*/ 1608 h 2368"/>
                <a:gd name="T2" fmla="*/ 414 w 705"/>
                <a:gd name="T3" fmla="*/ 1194 h 2368"/>
                <a:gd name="T4" fmla="*/ 442 w 705"/>
                <a:gd name="T5" fmla="*/ 1091 h 2368"/>
                <a:gd name="T6" fmla="*/ 698 w 705"/>
                <a:gd name="T7" fmla="*/ 50 h 2368"/>
                <a:gd name="T8" fmla="*/ 643 w 705"/>
                <a:gd name="T9" fmla="*/ 32 h 2368"/>
                <a:gd name="T10" fmla="*/ 378 w 705"/>
                <a:gd name="T11" fmla="*/ 978 h 2368"/>
                <a:gd name="T12" fmla="*/ 351 w 705"/>
                <a:gd name="T13" fmla="*/ 1076 h 2368"/>
                <a:gd name="T14" fmla="*/ 219 w 705"/>
                <a:gd name="T15" fmla="*/ 1544 h 2368"/>
                <a:gd name="T16" fmla="*/ 166 w 705"/>
                <a:gd name="T17" fmla="*/ 1719 h 2368"/>
                <a:gd name="T18" fmla="*/ 133 w 705"/>
                <a:gd name="T19" fmla="*/ 1828 h 2368"/>
                <a:gd name="T20" fmla="*/ 0 w 705"/>
                <a:gd name="T21" fmla="*/ 2248 h 2368"/>
                <a:gd name="T22" fmla="*/ 5 w 705"/>
                <a:gd name="T23" fmla="*/ 2258 h 2368"/>
                <a:gd name="T24" fmla="*/ 63 w 705"/>
                <a:gd name="T25" fmla="*/ 2368 h 2368"/>
                <a:gd name="T26" fmla="*/ 194 w 705"/>
                <a:gd name="T27" fmla="*/ 1954 h 2368"/>
                <a:gd name="T28" fmla="*/ 228 w 705"/>
                <a:gd name="T29" fmla="*/ 1843 h 2368"/>
                <a:gd name="T30" fmla="*/ 298 w 705"/>
                <a:gd name="T31" fmla="*/ 1608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5" h="2368">
                  <a:moveTo>
                    <a:pt x="298" y="1608"/>
                  </a:moveTo>
                  <a:cubicBezTo>
                    <a:pt x="338" y="1470"/>
                    <a:pt x="376" y="1333"/>
                    <a:pt x="414" y="1194"/>
                  </a:cubicBezTo>
                  <a:cubicBezTo>
                    <a:pt x="424" y="1160"/>
                    <a:pt x="433" y="1126"/>
                    <a:pt x="442" y="1091"/>
                  </a:cubicBezTo>
                  <a:cubicBezTo>
                    <a:pt x="535" y="746"/>
                    <a:pt x="622" y="400"/>
                    <a:pt x="698" y="50"/>
                  </a:cubicBezTo>
                  <a:cubicBezTo>
                    <a:pt x="705" y="18"/>
                    <a:pt x="653" y="0"/>
                    <a:pt x="643" y="32"/>
                  </a:cubicBezTo>
                  <a:cubicBezTo>
                    <a:pt x="548" y="345"/>
                    <a:pt x="464" y="662"/>
                    <a:pt x="378" y="978"/>
                  </a:cubicBezTo>
                  <a:cubicBezTo>
                    <a:pt x="369" y="1010"/>
                    <a:pt x="360" y="1043"/>
                    <a:pt x="351" y="1076"/>
                  </a:cubicBezTo>
                  <a:cubicBezTo>
                    <a:pt x="308" y="1232"/>
                    <a:pt x="265" y="1389"/>
                    <a:pt x="219" y="1544"/>
                  </a:cubicBezTo>
                  <a:cubicBezTo>
                    <a:pt x="205" y="1593"/>
                    <a:pt x="187" y="1653"/>
                    <a:pt x="166" y="1719"/>
                  </a:cubicBezTo>
                  <a:cubicBezTo>
                    <a:pt x="156" y="1754"/>
                    <a:pt x="144" y="1790"/>
                    <a:pt x="133" y="1828"/>
                  </a:cubicBezTo>
                  <a:cubicBezTo>
                    <a:pt x="86" y="1980"/>
                    <a:pt x="35" y="2141"/>
                    <a:pt x="0" y="2248"/>
                  </a:cubicBezTo>
                  <a:cubicBezTo>
                    <a:pt x="2" y="2250"/>
                    <a:pt x="4" y="2254"/>
                    <a:pt x="5" y="2258"/>
                  </a:cubicBezTo>
                  <a:cubicBezTo>
                    <a:pt x="25" y="2295"/>
                    <a:pt x="44" y="2331"/>
                    <a:pt x="63" y="2368"/>
                  </a:cubicBezTo>
                  <a:cubicBezTo>
                    <a:pt x="99" y="2256"/>
                    <a:pt x="148" y="2101"/>
                    <a:pt x="194" y="1954"/>
                  </a:cubicBezTo>
                  <a:cubicBezTo>
                    <a:pt x="205" y="1916"/>
                    <a:pt x="217" y="1879"/>
                    <a:pt x="228" y="1843"/>
                  </a:cubicBezTo>
                  <a:lnTo>
                    <a:pt x="298" y="16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28" name="Freeform 149">
              <a:extLst>
                <a:ext uri="{FF2B5EF4-FFF2-40B4-BE49-F238E27FC236}">
                  <a16:creationId xmlns:a16="http://schemas.microsoft.com/office/drawing/2014/main" id="{627E6444-B697-429D-8FD9-AB4E0E0BDF34}"/>
                </a:ext>
              </a:extLst>
            </p:cNvPr>
            <p:cNvSpPr>
              <a:spLocks/>
            </p:cNvSpPr>
            <p:nvPr/>
          </p:nvSpPr>
          <p:spPr bwMode="auto">
            <a:xfrm>
              <a:off x="1096963" y="25734963"/>
              <a:ext cx="117475" cy="142875"/>
            </a:xfrm>
            <a:custGeom>
              <a:avLst/>
              <a:gdLst>
                <a:gd name="T0" fmla="*/ 3254 w 3327"/>
                <a:gd name="T1" fmla="*/ 4052 h 4052"/>
                <a:gd name="T2" fmla="*/ 3222 w 3327"/>
                <a:gd name="T3" fmla="*/ 4044 h 4052"/>
                <a:gd name="T4" fmla="*/ 1038 w 3327"/>
                <a:gd name="T5" fmla="*/ 2791 h 4052"/>
                <a:gd name="T6" fmla="*/ 815 w 3327"/>
                <a:gd name="T7" fmla="*/ 2670 h 4052"/>
                <a:gd name="T8" fmla="*/ 45 w 3327"/>
                <a:gd name="T9" fmla="*/ 1949 h 4052"/>
                <a:gd name="T10" fmla="*/ 129 w 3327"/>
                <a:gd name="T11" fmla="*/ 1188 h 4052"/>
                <a:gd name="T12" fmla="*/ 172 w 3327"/>
                <a:gd name="T13" fmla="*/ 988 h 4052"/>
                <a:gd name="T14" fmla="*/ 365 w 3327"/>
                <a:gd name="T15" fmla="*/ 58 h 4052"/>
                <a:gd name="T16" fmla="*/ 440 w 3327"/>
                <a:gd name="T17" fmla="*/ 7 h 4052"/>
                <a:gd name="T18" fmla="*/ 491 w 3327"/>
                <a:gd name="T19" fmla="*/ 83 h 4052"/>
                <a:gd name="T20" fmla="*/ 298 w 3327"/>
                <a:gd name="T21" fmla="*/ 1015 h 4052"/>
                <a:gd name="T22" fmla="*/ 254 w 3327"/>
                <a:gd name="T23" fmla="*/ 1215 h 4052"/>
                <a:gd name="T24" fmla="*/ 169 w 3327"/>
                <a:gd name="T25" fmla="*/ 1917 h 4052"/>
                <a:gd name="T26" fmla="*/ 876 w 3327"/>
                <a:gd name="T27" fmla="*/ 2556 h 4052"/>
                <a:gd name="T28" fmla="*/ 1102 w 3327"/>
                <a:gd name="T29" fmla="*/ 2680 h 4052"/>
                <a:gd name="T30" fmla="*/ 3286 w 3327"/>
                <a:gd name="T31" fmla="*/ 3933 h 4052"/>
                <a:gd name="T32" fmla="*/ 3310 w 3327"/>
                <a:gd name="T33" fmla="*/ 4020 h 4052"/>
                <a:gd name="T34" fmla="*/ 3254 w 3327"/>
                <a:gd name="T35" fmla="*/ 4052 h 4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27" h="4052">
                  <a:moveTo>
                    <a:pt x="3254" y="4052"/>
                  </a:moveTo>
                  <a:cubicBezTo>
                    <a:pt x="3243" y="4052"/>
                    <a:pt x="3232" y="4050"/>
                    <a:pt x="3222" y="4044"/>
                  </a:cubicBezTo>
                  <a:cubicBezTo>
                    <a:pt x="2525" y="3647"/>
                    <a:pt x="1790" y="3226"/>
                    <a:pt x="1038" y="2791"/>
                  </a:cubicBezTo>
                  <a:cubicBezTo>
                    <a:pt x="965" y="2749"/>
                    <a:pt x="889" y="2709"/>
                    <a:pt x="815" y="2670"/>
                  </a:cubicBezTo>
                  <a:cubicBezTo>
                    <a:pt x="483" y="2492"/>
                    <a:pt x="138" y="2309"/>
                    <a:pt x="45" y="1949"/>
                  </a:cubicBezTo>
                  <a:cubicBezTo>
                    <a:pt x="0" y="1778"/>
                    <a:pt x="27" y="1653"/>
                    <a:pt x="129" y="1188"/>
                  </a:cubicBezTo>
                  <a:cubicBezTo>
                    <a:pt x="142" y="1127"/>
                    <a:pt x="157" y="1061"/>
                    <a:pt x="172" y="988"/>
                  </a:cubicBezTo>
                  <a:cubicBezTo>
                    <a:pt x="240" y="677"/>
                    <a:pt x="304" y="364"/>
                    <a:pt x="365" y="58"/>
                  </a:cubicBezTo>
                  <a:cubicBezTo>
                    <a:pt x="372" y="23"/>
                    <a:pt x="406" y="0"/>
                    <a:pt x="440" y="7"/>
                  </a:cubicBezTo>
                  <a:cubicBezTo>
                    <a:pt x="475" y="14"/>
                    <a:pt x="498" y="48"/>
                    <a:pt x="491" y="83"/>
                  </a:cubicBezTo>
                  <a:cubicBezTo>
                    <a:pt x="430" y="390"/>
                    <a:pt x="365" y="703"/>
                    <a:pt x="298" y="1015"/>
                  </a:cubicBezTo>
                  <a:cubicBezTo>
                    <a:pt x="282" y="1088"/>
                    <a:pt x="268" y="1154"/>
                    <a:pt x="254" y="1215"/>
                  </a:cubicBezTo>
                  <a:cubicBezTo>
                    <a:pt x="158" y="1656"/>
                    <a:pt x="132" y="1775"/>
                    <a:pt x="169" y="1917"/>
                  </a:cubicBezTo>
                  <a:cubicBezTo>
                    <a:pt x="249" y="2223"/>
                    <a:pt x="553" y="2385"/>
                    <a:pt x="876" y="2556"/>
                  </a:cubicBezTo>
                  <a:cubicBezTo>
                    <a:pt x="951" y="2596"/>
                    <a:pt x="1028" y="2637"/>
                    <a:pt x="1102" y="2680"/>
                  </a:cubicBezTo>
                  <a:cubicBezTo>
                    <a:pt x="1854" y="3114"/>
                    <a:pt x="2588" y="3536"/>
                    <a:pt x="3286" y="3933"/>
                  </a:cubicBezTo>
                  <a:cubicBezTo>
                    <a:pt x="3317" y="3950"/>
                    <a:pt x="3327" y="3989"/>
                    <a:pt x="3310" y="4020"/>
                  </a:cubicBezTo>
                  <a:cubicBezTo>
                    <a:pt x="3298" y="4041"/>
                    <a:pt x="3276" y="4052"/>
                    <a:pt x="3254" y="405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29" name="Freeform 150">
              <a:extLst>
                <a:ext uri="{FF2B5EF4-FFF2-40B4-BE49-F238E27FC236}">
                  <a16:creationId xmlns:a16="http://schemas.microsoft.com/office/drawing/2014/main" id="{0E594CE2-FB5F-44BA-969A-DCC8608F49F1}"/>
                </a:ext>
              </a:extLst>
            </p:cNvPr>
            <p:cNvSpPr>
              <a:spLocks/>
            </p:cNvSpPr>
            <p:nvPr/>
          </p:nvSpPr>
          <p:spPr bwMode="auto">
            <a:xfrm>
              <a:off x="1025525" y="25947688"/>
              <a:ext cx="180975" cy="77788"/>
            </a:xfrm>
            <a:custGeom>
              <a:avLst/>
              <a:gdLst>
                <a:gd name="T0" fmla="*/ 5019 w 5089"/>
                <a:gd name="T1" fmla="*/ 2192 h 2192"/>
                <a:gd name="T2" fmla="*/ 5006 w 5089"/>
                <a:gd name="T3" fmla="*/ 2191 h 2192"/>
                <a:gd name="T4" fmla="*/ 2232 w 5089"/>
                <a:gd name="T5" fmla="*/ 1320 h 2192"/>
                <a:gd name="T6" fmla="*/ 38 w 5089"/>
                <a:gd name="T7" fmla="*/ 126 h 2192"/>
                <a:gd name="T8" fmla="*/ 20 w 5089"/>
                <a:gd name="T9" fmla="*/ 37 h 2192"/>
                <a:gd name="T10" fmla="*/ 109 w 5089"/>
                <a:gd name="T11" fmla="*/ 19 h 2192"/>
                <a:gd name="T12" fmla="*/ 2283 w 5089"/>
                <a:gd name="T13" fmla="*/ 1202 h 2192"/>
                <a:gd name="T14" fmla="*/ 5032 w 5089"/>
                <a:gd name="T15" fmla="*/ 2065 h 2192"/>
                <a:gd name="T16" fmla="*/ 5082 w 5089"/>
                <a:gd name="T17" fmla="*/ 2141 h 2192"/>
                <a:gd name="T18" fmla="*/ 5019 w 5089"/>
                <a:gd name="T19"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9" h="2192">
                  <a:moveTo>
                    <a:pt x="5019" y="2192"/>
                  </a:moveTo>
                  <a:cubicBezTo>
                    <a:pt x="5015" y="2192"/>
                    <a:pt x="5011" y="2192"/>
                    <a:pt x="5006" y="2191"/>
                  </a:cubicBezTo>
                  <a:cubicBezTo>
                    <a:pt x="4055" y="1998"/>
                    <a:pt x="3121" y="1705"/>
                    <a:pt x="2232" y="1320"/>
                  </a:cubicBezTo>
                  <a:cubicBezTo>
                    <a:pt x="1469" y="989"/>
                    <a:pt x="731" y="588"/>
                    <a:pt x="38" y="126"/>
                  </a:cubicBezTo>
                  <a:cubicBezTo>
                    <a:pt x="8" y="106"/>
                    <a:pt x="0" y="67"/>
                    <a:pt x="20" y="37"/>
                  </a:cubicBezTo>
                  <a:cubicBezTo>
                    <a:pt x="40" y="8"/>
                    <a:pt x="80" y="0"/>
                    <a:pt x="109" y="19"/>
                  </a:cubicBezTo>
                  <a:cubicBezTo>
                    <a:pt x="795" y="477"/>
                    <a:pt x="1527" y="875"/>
                    <a:pt x="2283" y="1202"/>
                  </a:cubicBezTo>
                  <a:cubicBezTo>
                    <a:pt x="3164" y="1584"/>
                    <a:pt x="4089" y="1874"/>
                    <a:pt x="5032" y="2065"/>
                  </a:cubicBezTo>
                  <a:cubicBezTo>
                    <a:pt x="5067" y="2072"/>
                    <a:pt x="5089" y="2106"/>
                    <a:pt x="5082" y="2141"/>
                  </a:cubicBezTo>
                  <a:cubicBezTo>
                    <a:pt x="5076" y="2171"/>
                    <a:pt x="5049" y="2192"/>
                    <a:pt x="5019" y="219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30" name="Freeform 151">
              <a:extLst>
                <a:ext uri="{FF2B5EF4-FFF2-40B4-BE49-F238E27FC236}">
                  <a16:creationId xmlns:a16="http://schemas.microsoft.com/office/drawing/2014/main" id="{09065DEB-7400-4660-8A95-49856BE7B03F}"/>
                </a:ext>
              </a:extLst>
            </p:cNvPr>
            <p:cNvSpPr>
              <a:spLocks/>
            </p:cNvSpPr>
            <p:nvPr/>
          </p:nvSpPr>
          <p:spPr bwMode="auto">
            <a:xfrm>
              <a:off x="1949450" y="25917525"/>
              <a:ext cx="36513" cy="34925"/>
            </a:xfrm>
            <a:custGeom>
              <a:avLst/>
              <a:gdLst>
                <a:gd name="T0" fmla="*/ 1009 w 1009"/>
                <a:gd name="T1" fmla="*/ 438 h 1007"/>
                <a:gd name="T2" fmla="*/ 805 w 1009"/>
                <a:gd name="T3" fmla="*/ 175 h 1007"/>
                <a:gd name="T4" fmla="*/ 448 w 1009"/>
                <a:gd name="T5" fmla="*/ 8 h 1007"/>
                <a:gd name="T6" fmla="*/ 201 w 1009"/>
                <a:gd name="T7" fmla="*/ 57 h 1007"/>
                <a:gd name="T8" fmla="*/ 36 w 1009"/>
                <a:gd name="T9" fmla="*/ 205 h 1007"/>
                <a:gd name="T10" fmla="*/ 95 w 1009"/>
                <a:gd name="T11" fmla="*/ 486 h 1007"/>
                <a:gd name="T12" fmla="*/ 318 w 1009"/>
                <a:gd name="T13" fmla="*/ 755 h 1007"/>
                <a:gd name="T14" fmla="*/ 608 w 1009"/>
                <a:gd name="T15" fmla="*/ 1007 h 1007"/>
                <a:gd name="T16" fmla="*/ 1009 w 1009"/>
                <a:gd name="T17" fmla="*/ 438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9" h="1007">
                  <a:moveTo>
                    <a:pt x="1009" y="438"/>
                  </a:moveTo>
                  <a:cubicBezTo>
                    <a:pt x="942" y="303"/>
                    <a:pt x="858" y="220"/>
                    <a:pt x="805" y="175"/>
                  </a:cubicBezTo>
                  <a:cubicBezTo>
                    <a:pt x="737" y="117"/>
                    <a:pt x="620" y="19"/>
                    <a:pt x="448" y="8"/>
                  </a:cubicBezTo>
                  <a:cubicBezTo>
                    <a:pt x="320" y="0"/>
                    <a:pt x="226" y="44"/>
                    <a:pt x="201" y="57"/>
                  </a:cubicBezTo>
                  <a:cubicBezTo>
                    <a:pt x="146" y="84"/>
                    <a:pt x="67" y="124"/>
                    <a:pt x="36" y="205"/>
                  </a:cubicBezTo>
                  <a:cubicBezTo>
                    <a:pt x="0" y="298"/>
                    <a:pt x="48" y="393"/>
                    <a:pt x="95" y="486"/>
                  </a:cubicBezTo>
                  <a:cubicBezTo>
                    <a:pt x="124" y="542"/>
                    <a:pt x="169" y="611"/>
                    <a:pt x="318" y="755"/>
                  </a:cubicBezTo>
                  <a:cubicBezTo>
                    <a:pt x="387" y="822"/>
                    <a:pt x="484" y="910"/>
                    <a:pt x="608" y="1007"/>
                  </a:cubicBezTo>
                  <a:lnTo>
                    <a:pt x="1009" y="438"/>
                  </a:ln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31" name="Freeform 152">
              <a:extLst>
                <a:ext uri="{FF2B5EF4-FFF2-40B4-BE49-F238E27FC236}">
                  <a16:creationId xmlns:a16="http://schemas.microsoft.com/office/drawing/2014/main" id="{7B2137C2-E26C-48BB-A08D-A4A27E33AF22}"/>
                </a:ext>
              </a:extLst>
            </p:cNvPr>
            <p:cNvSpPr>
              <a:spLocks/>
            </p:cNvSpPr>
            <p:nvPr/>
          </p:nvSpPr>
          <p:spPr bwMode="auto">
            <a:xfrm>
              <a:off x="1949450" y="25914350"/>
              <a:ext cx="33338" cy="39688"/>
            </a:xfrm>
            <a:custGeom>
              <a:avLst/>
              <a:gdLst>
                <a:gd name="T0" fmla="*/ 21 w 937"/>
                <a:gd name="T1" fmla="*/ 465 h 1142"/>
                <a:gd name="T2" fmla="*/ 73 w 937"/>
                <a:gd name="T3" fmla="*/ 573 h 1142"/>
                <a:gd name="T4" fmla="*/ 263 w 937"/>
                <a:gd name="T5" fmla="*/ 800 h 1142"/>
                <a:gd name="T6" fmla="*/ 707 w 937"/>
                <a:gd name="T7" fmla="*/ 1136 h 1142"/>
                <a:gd name="T8" fmla="*/ 715 w 937"/>
                <a:gd name="T9" fmla="*/ 1124 h 1142"/>
                <a:gd name="T10" fmla="*/ 202 w 937"/>
                <a:gd name="T11" fmla="*/ 642 h 1142"/>
                <a:gd name="T12" fmla="*/ 117 w 937"/>
                <a:gd name="T13" fmla="*/ 510 h 1142"/>
                <a:gd name="T14" fmla="*/ 104 w 937"/>
                <a:gd name="T15" fmla="*/ 487 h 1142"/>
                <a:gd name="T16" fmla="*/ 76 w 937"/>
                <a:gd name="T17" fmla="*/ 304 h 1142"/>
                <a:gd name="T18" fmla="*/ 370 w 937"/>
                <a:gd name="T19" fmla="*/ 139 h 1142"/>
                <a:gd name="T20" fmla="*/ 880 w 937"/>
                <a:gd name="T21" fmla="*/ 333 h 1142"/>
                <a:gd name="T22" fmla="*/ 918 w 937"/>
                <a:gd name="T23" fmla="*/ 293 h 1142"/>
                <a:gd name="T24" fmla="*/ 337 w 937"/>
                <a:gd name="T25" fmla="*/ 66 h 1142"/>
                <a:gd name="T26" fmla="*/ 3 w 937"/>
                <a:gd name="T27" fmla="*/ 339 h 1142"/>
                <a:gd name="T28" fmla="*/ 21 w 937"/>
                <a:gd name="T29" fmla="*/ 465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7" h="1142">
                  <a:moveTo>
                    <a:pt x="21" y="465"/>
                  </a:moveTo>
                  <a:cubicBezTo>
                    <a:pt x="33" y="502"/>
                    <a:pt x="52" y="539"/>
                    <a:pt x="73" y="573"/>
                  </a:cubicBezTo>
                  <a:cubicBezTo>
                    <a:pt x="126" y="660"/>
                    <a:pt x="201" y="738"/>
                    <a:pt x="263" y="800"/>
                  </a:cubicBezTo>
                  <a:cubicBezTo>
                    <a:pt x="395" y="934"/>
                    <a:pt x="548" y="1037"/>
                    <a:pt x="707" y="1136"/>
                  </a:cubicBezTo>
                  <a:cubicBezTo>
                    <a:pt x="715" y="1142"/>
                    <a:pt x="724" y="1130"/>
                    <a:pt x="715" y="1124"/>
                  </a:cubicBezTo>
                  <a:cubicBezTo>
                    <a:pt x="543" y="991"/>
                    <a:pt x="341" y="827"/>
                    <a:pt x="202" y="642"/>
                  </a:cubicBezTo>
                  <a:cubicBezTo>
                    <a:pt x="169" y="599"/>
                    <a:pt x="141" y="555"/>
                    <a:pt x="117" y="510"/>
                  </a:cubicBezTo>
                  <a:cubicBezTo>
                    <a:pt x="113" y="503"/>
                    <a:pt x="109" y="495"/>
                    <a:pt x="104" y="487"/>
                  </a:cubicBezTo>
                  <a:cubicBezTo>
                    <a:pt x="76" y="431"/>
                    <a:pt x="52" y="362"/>
                    <a:pt x="76" y="304"/>
                  </a:cubicBezTo>
                  <a:cubicBezTo>
                    <a:pt x="117" y="204"/>
                    <a:pt x="279" y="160"/>
                    <a:pt x="370" y="139"/>
                  </a:cubicBezTo>
                  <a:cubicBezTo>
                    <a:pt x="584" y="91"/>
                    <a:pt x="718" y="220"/>
                    <a:pt x="880" y="333"/>
                  </a:cubicBezTo>
                  <a:cubicBezTo>
                    <a:pt x="906" y="352"/>
                    <a:pt x="937" y="318"/>
                    <a:pt x="918" y="293"/>
                  </a:cubicBezTo>
                  <a:cubicBezTo>
                    <a:pt x="777" y="109"/>
                    <a:pt x="566" y="0"/>
                    <a:pt x="337" y="66"/>
                  </a:cubicBezTo>
                  <a:cubicBezTo>
                    <a:pt x="199" y="105"/>
                    <a:pt x="14" y="173"/>
                    <a:pt x="3" y="339"/>
                  </a:cubicBezTo>
                  <a:cubicBezTo>
                    <a:pt x="0" y="381"/>
                    <a:pt x="7" y="424"/>
                    <a:pt x="21" y="46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2" name="Freeform 153">
              <a:extLst>
                <a:ext uri="{FF2B5EF4-FFF2-40B4-BE49-F238E27FC236}">
                  <a16:creationId xmlns:a16="http://schemas.microsoft.com/office/drawing/2014/main" id="{5D14BB7C-54D8-4911-AECF-48988254D990}"/>
                </a:ext>
              </a:extLst>
            </p:cNvPr>
            <p:cNvSpPr>
              <a:spLocks/>
            </p:cNvSpPr>
            <p:nvPr/>
          </p:nvSpPr>
          <p:spPr bwMode="auto">
            <a:xfrm>
              <a:off x="1098550" y="25425400"/>
              <a:ext cx="79375" cy="369888"/>
            </a:xfrm>
            <a:custGeom>
              <a:avLst/>
              <a:gdLst>
                <a:gd name="T0" fmla="*/ 1357 w 2226"/>
                <a:gd name="T1" fmla="*/ 119 h 10433"/>
                <a:gd name="T2" fmla="*/ 156 w 2226"/>
                <a:gd name="T3" fmla="*/ 3030 h 10433"/>
                <a:gd name="T4" fmla="*/ 140 w 2226"/>
                <a:gd name="T5" fmla="*/ 2945 h 10433"/>
                <a:gd name="T6" fmla="*/ 1156 w 2226"/>
                <a:gd name="T7" fmla="*/ 3974 h 10433"/>
                <a:gd name="T8" fmla="*/ 1173 w 2226"/>
                <a:gd name="T9" fmla="*/ 4057 h 10433"/>
                <a:gd name="T10" fmla="*/ 549 w 2226"/>
                <a:gd name="T11" fmla="*/ 5729 h 10433"/>
                <a:gd name="T12" fmla="*/ 549 w 2226"/>
                <a:gd name="T13" fmla="*/ 5675 h 10433"/>
                <a:gd name="T14" fmla="*/ 2223 w 2226"/>
                <a:gd name="T15" fmla="*/ 10410 h 10433"/>
                <a:gd name="T16" fmla="*/ 2213 w 2226"/>
                <a:gd name="T17" fmla="*/ 10430 h 10433"/>
                <a:gd name="T18" fmla="*/ 2193 w 2226"/>
                <a:gd name="T19" fmla="*/ 10421 h 10433"/>
                <a:gd name="T20" fmla="*/ 402 w 2226"/>
                <a:gd name="T21" fmla="*/ 5729 h 10433"/>
                <a:gd name="T22" fmla="*/ 402 w 2226"/>
                <a:gd name="T23" fmla="*/ 5676 h 10433"/>
                <a:gd name="T24" fmla="*/ 402 w 2226"/>
                <a:gd name="T25" fmla="*/ 5675 h 10433"/>
                <a:gd name="T26" fmla="*/ 1026 w 2226"/>
                <a:gd name="T27" fmla="*/ 4002 h 10433"/>
                <a:gd name="T28" fmla="*/ 1044 w 2226"/>
                <a:gd name="T29" fmla="*/ 4084 h 10433"/>
                <a:gd name="T30" fmla="*/ 28 w 2226"/>
                <a:gd name="T31" fmla="*/ 3056 h 10433"/>
                <a:gd name="T32" fmla="*/ 12 w 2226"/>
                <a:gd name="T33" fmla="*/ 2971 h 10433"/>
                <a:gd name="T34" fmla="*/ 1212 w 2226"/>
                <a:gd name="T35" fmla="*/ 59 h 10433"/>
                <a:gd name="T36" fmla="*/ 1315 w 2226"/>
                <a:gd name="T37" fmla="*/ 17 h 10433"/>
                <a:gd name="T38" fmla="*/ 1357 w 2226"/>
                <a:gd name="T39" fmla="*/ 119 h 10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6" h="10433">
                  <a:moveTo>
                    <a:pt x="1357" y="119"/>
                  </a:moveTo>
                  <a:lnTo>
                    <a:pt x="156" y="3030"/>
                  </a:lnTo>
                  <a:lnTo>
                    <a:pt x="140" y="2945"/>
                  </a:lnTo>
                  <a:lnTo>
                    <a:pt x="1156" y="3974"/>
                  </a:lnTo>
                  <a:cubicBezTo>
                    <a:pt x="1178" y="3996"/>
                    <a:pt x="1184" y="4029"/>
                    <a:pt x="1173" y="4057"/>
                  </a:cubicBezTo>
                  <a:lnTo>
                    <a:pt x="549" y="5729"/>
                  </a:lnTo>
                  <a:lnTo>
                    <a:pt x="549" y="5675"/>
                  </a:lnTo>
                  <a:lnTo>
                    <a:pt x="2223" y="10410"/>
                  </a:lnTo>
                  <a:cubicBezTo>
                    <a:pt x="2226" y="10418"/>
                    <a:pt x="2221" y="10427"/>
                    <a:pt x="2213" y="10430"/>
                  </a:cubicBezTo>
                  <a:cubicBezTo>
                    <a:pt x="2205" y="10433"/>
                    <a:pt x="2196" y="10429"/>
                    <a:pt x="2193" y="10421"/>
                  </a:cubicBezTo>
                  <a:lnTo>
                    <a:pt x="402" y="5729"/>
                  </a:lnTo>
                  <a:cubicBezTo>
                    <a:pt x="395" y="5711"/>
                    <a:pt x="395" y="5692"/>
                    <a:pt x="402" y="5676"/>
                  </a:cubicBezTo>
                  <a:lnTo>
                    <a:pt x="402" y="5675"/>
                  </a:lnTo>
                  <a:lnTo>
                    <a:pt x="1026" y="4002"/>
                  </a:lnTo>
                  <a:lnTo>
                    <a:pt x="1044" y="4084"/>
                  </a:lnTo>
                  <a:lnTo>
                    <a:pt x="28" y="3056"/>
                  </a:lnTo>
                  <a:cubicBezTo>
                    <a:pt x="5" y="3032"/>
                    <a:pt x="0" y="2999"/>
                    <a:pt x="12" y="2971"/>
                  </a:cubicBezTo>
                  <a:lnTo>
                    <a:pt x="1212" y="59"/>
                  </a:lnTo>
                  <a:cubicBezTo>
                    <a:pt x="1229" y="20"/>
                    <a:pt x="1275" y="0"/>
                    <a:pt x="1315" y="17"/>
                  </a:cubicBezTo>
                  <a:cubicBezTo>
                    <a:pt x="1355" y="33"/>
                    <a:pt x="1374" y="79"/>
                    <a:pt x="1357" y="119"/>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33" name="Freeform 154">
              <a:extLst>
                <a:ext uri="{FF2B5EF4-FFF2-40B4-BE49-F238E27FC236}">
                  <a16:creationId xmlns:a16="http://schemas.microsoft.com/office/drawing/2014/main" id="{24746B68-0D7B-45E7-896C-B46CBA953235}"/>
                </a:ext>
              </a:extLst>
            </p:cNvPr>
            <p:cNvSpPr>
              <a:spLocks/>
            </p:cNvSpPr>
            <p:nvPr/>
          </p:nvSpPr>
          <p:spPr bwMode="auto">
            <a:xfrm>
              <a:off x="1331913" y="25442863"/>
              <a:ext cx="79375" cy="369888"/>
            </a:xfrm>
            <a:custGeom>
              <a:avLst/>
              <a:gdLst>
                <a:gd name="T0" fmla="*/ 1014 w 2227"/>
                <a:gd name="T1" fmla="*/ 59 h 10433"/>
                <a:gd name="T2" fmla="*/ 2214 w 2227"/>
                <a:gd name="T3" fmla="*/ 2971 h 10433"/>
                <a:gd name="T4" fmla="*/ 2198 w 2227"/>
                <a:gd name="T5" fmla="*/ 3055 h 10433"/>
                <a:gd name="T6" fmla="*/ 1182 w 2227"/>
                <a:gd name="T7" fmla="*/ 4084 h 10433"/>
                <a:gd name="T8" fmla="*/ 1199 w 2227"/>
                <a:gd name="T9" fmla="*/ 4002 h 10433"/>
                <a:gd name="T10" fmla="*/ 1824 w 2227"/>
                <a:gd name="T11" fmla="*/ 5674 h 10433"/>
                <a:gd name="T12" fmla="*/ 1825 w 2227"/>
                <a:gd name="T13" fmla="*/ 5675 h 10433"/>
                <a:gd name="T14" fmla="*/ 1824 w 2227"/>
                <a:gd name="T15" fmla="*/ 5729 h 10433"/>
                <a:gd name="T16" fmla="*/ 33 w 2227"/>
                <a:gd name="T17" fmla="*/ 10421 h 10433"/>
                <a:gd name="T18" fmla="*/ 13 w 2227"/>
                <a:gd name="T19" fmla="*/ 10430 h 10433"/>
                <a:gd name="T20" fmla="*/ 3 w 2227"/>
                <a:gd name="T21" fmla="*/ 10410 h 10433"/>
                <a:gd name="T22" fmla="*/ 1677 w 2227"/>
                <a:gd name="T23" fmla="*/ 5675 h 10433"/>
                <a:gd name="T24" fmla="*/ 1677 w 2227"/>
                <a:gd name="T25" fmla="*/ 5729 h 10433"/>
                <a:gd name="T26" fmla="*/ 1053 w 2227"/>
                <a:gd name="T27" fmla="*/ 4056 h 10433"/>
                <a:gd name="T28" fmla="*/ 1070 w 2227"/>
                <a:gd name="T29" fmla="*/ 3974 h 10433"/>
                <a:gd name="T30" fmla="*/ 2086 w 2227"/>
                <a:gd name="T31" fmla="*/ 2945 h 10433"/>
                <a:gd name="T32" fmla="*/ 2070 w 2227"/>
                <a:gd name="T33" fmla="*/ 3030 h 10433"/>
                <a:gd name="T34" fmla="*/ 869 w 2227"/>
                <a:gd name="T35" fmla="*/ 119 h 10433"/>
                <a:gd name="T36" fmla="*/ 911 w 2227"/>
                <a:gd name="T37" fmla="*/ 17 h 10433"/>
                <a:gd name="T38" fmla="*/ 1014 w 2227"/>
                <a:gd name="T39" fmla="*/ 59 h 10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7" h="10433">
                  <a:moveTo>
                    <a:pt x="1014" y="59"/>
                  </a:moveTo>
                  <a:lnTo>
                    <a:pt x="2214" y="2971"/>
                  </a:lnTo>
                  <a:cubicBezTo>
                    <a:pt x="2227" y="3001"/>
                    <a:pt x="2219" y="3034"/>
                    <a:pt x="2198" y="3055"/>
                  </a:cubicBezTo>
                  <a:lnTo>
                    <a:pt x="1182" y="4084"/>
                  </a:lnTo>
                  <a:lnTo>
                    <a:pt x="1199" y="4002"/>
                  </a:lnTo>
                  <a:lnTo>
                    <a:pt x="1824" y="5674"/>
                  </a:lnTo>
                  <a:lnTo>
                    <a:pt x="1825" y="5675"/>
                  </a:lnTo>
                  <a:cubicBezTo>
                    <a:pt x="1831" y="5693"/>
                    <a:pt x="1831" y="5712"/>
                    <a:pt x="1824" y="5729"/>
                  </a:cubicBezTo>
                  <a:lnTo>
                    <a:pt x="33" y="10421"/>
                  </a:lnTo>
                  <a:cubicBezTo>
                    <a:pt x="30" y="10429"/>
                    <a:pt x="21" y="10433"/>
                    <a:pt x="13" y="10430"/>
                  </a:cubicBezTo>
                  <a:cubicBezTo>
                    <a:pt x="5" y="10427"/>
                    <a:pt x="0" y="10418"/>
                    <a:pt x="3" y="10410"/>
                  </a:cubicBezTo>
                  <a:lnTo>
                    <a:pt x="1677" y="5675"/>
                  </a:lnTo>
                  <a:lnTo>
                    <a:pt x="1677" y="5729"/>
                  </a:lnTo>
                  <a:lnTo>
                    <a:pt x="1053" y="4056"/>
                  </a:lnTo>
                  <a:cubicBezTo>
                    <a:pt x="1042" y="4027"/>
                    <a:pt x="1049" y="3995"/>
                    <a:pt x="1070" y="3974"/>
                  </a:cubicBezTo>
                  <a:lnTo>
                    <a:pt x="2086" y="2945"/>
                  </a:lnTo>
                  <a:lnTo>
                    <a:pt x="2070" y="3030"/>
                  </a:lnTo>
                  <a:lnTo>
                    <a:pt x="869" y="119"/>
                  </a:lnTo>
                  <a:cubicBezTo>
                    <a:pt x="852" y="79"/>
                    <a:pt x="871" y="33"/>
                    <a:pt x="911" y="17"/>
                  </a:cubicBezTo>
                  <a:cubicBezTo>
                    <a:pt x="951" y="0"/>
                    <a:pt x="997" y="19"/>
                    <a:pt x="1014" y="59"/>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34" name="Freeform 155">
              <a:extLst>
                <a:ext uri="{FF2B5EF4-FFF2-40B4-BE49-F238E27FC236}">
                  <a16:creationId xmlns:a16="http://schemas.microsoft.com/office/drawing/2014/main" id="{A31A5265-0B2C-4097-B59C-34032B85A69E}"/>
                </a:ext>
              </a:extLst>
            </p:cNvPr>
            <p:cNvSpPr>
              <a:spLocks/>
            </p:cNvSpPr>
            <p:nvPr/>
          </p:nvSpPr>
          <p:spPr bwMode="auto">
            <a:xfrm>
              <a:off x="981075" y="26165175"/>
              <a:ext cx="74613" cy="592138"/>
            </a:xfrm>
            <a:custGeom>
              <a:avLst/>
              <a:gdLst>
                <a:gd name="T0" fmla="*/ 2077 w 2077"/>
                <a:gd name="T1" fmla="*/ 10 h 16651"/>
                <a:gd name="T2" fmla="*/ 1593 w 2077"/>
                <a:gd name="T3" fmla="*/ 4453 h 16651"/>
                <a:gd name="T4" fmla="*/ 1422 w 2077"/>
                <a:gd name="T5" fmla="*/ 10588 h 16651"/>
                <a:gd name="T6" fmla="*/ 0 w 2077"/>
                <a:gd name="T7" fmla="*/ 16651 h 16651"/>
                <a:gd name="T8" fmla="*/ 190 w 2077"/>
                <a:gd name="T9" fmla="*/ 15429 h 16651"/>
                <a:gd name="T10" fmla="*/ 1151 w 2077"/>
                <a:gd name="T11" fmla="*/ 11350 h 16651"/>
                <a:gd name="T12" fmla="*/ 1426 w 2077"/>
                <a:gd name="T13" fmla="*/ 8393 h 16651"/>
                <a:gd name="T14" fmla="*/ 1417 w 2077"/>
                <a:gd name="T15" fmla="*/ 5293 h 16651"/>
                <a:gd name="T16" fmla="*/ 1943 w 2077"/>
                <a:gd name="T17" fmla="*/ 0 h 16651"/>
                <a:gd name="T18" fmla="*/ 2077 w 2077"/>
                <a:gd name="T19" fmla="*/ 10 h 16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7" h="16651">
                  <a:moveTo>
                    <a:pt x="2077" y="10"/>
                  </a:moveTo>
                  <a:cubicBezTo>
                    <a:pt x="1862" y="1485"/>
                    <a:pt x="1659" y="2961"/>
                    <a:pt x="1593" y="4453"/>
                  </a:cubicBezTo>
                  <a:cubicBezTo>
                    <a:pt x="1503" y="6501"/>
                    <a:pt x="1686" y="8547"/>
                    <a:pt x="1422" y="10588"/>
                  </a:cubicBezTo>
                  <a:cubicBezTo>
                    <a:pt x="1156" y="12657"/>
                    <a:pt x="594" y="14658"/>
                    <a:pt x="0" y="16651"/>
                  </a:cubicBezTo>
                  <a:cubicBezTo>
                    <a:pt x="64" y="16233"/>
                    <a:pt x="128" y="15828"/>
                    <a:pt x="190" y="15429"/>
                  </a:cubicBezTo>
                  <a:cubicBezTo>
                    <a:pt x="575" y="14085"/>
                    <a:pt x="922" y="12730"/>
                    <a:pt x="1151" y="11350"/>
                  </a:cubicBezTo>
                  <a:cubicBezTo>
                    <a:pt x="1313" y="10371"/>
                    <a:pt x="1407" y="9385"/>
                    <a:pt x="1426" y="8393"/>
                  </a:cubicBezTo>
                  <a:cubicBezTo>
                    <a:pt x="1446" y="7360"/>
                    <a:pt x="1403" y="6326"/>
                    <a:pt x="1417" y="5293"/>
                  </a:cubicBezTo>
                  <a:cubicBezTo>
                    <a:pt x="1442" y="3521"/>
                    <a:pt x="1648" y="1751"/>
                    <a:pt x="1943" y="0"/>
                  </a:cubicBezTo>
                  <a:lnTo>
                    <a:pt x="2077" y="1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5" name="Freeform 157">
              <a:extLst>
                <a:ext uri="{FF2B5EF4-FFF2-40B4-BE49-F238E27FC236}">
                  <a16:creationId xmlns:a16="http://schemas.microsoft.com/office/drawing/2014/main" id="{5038FBC7-028A-41D3-9B5B-345D42F4BF22}"/>
                </a:ext>
              </a:extLst>
            </p:cNvPr>
            <p:cNvSpPr>
              <a:spLocks/>
            </p:cNvSpPr>
            <p:nvPr/>
          </p:nvSpPr>
          <p:spPr bwMode="auto">
            <a:xfrm>
              <a:off x="661988" y="24877713"/>
              <a:ext cx="323850" cy="273050"/>
            </a:xfrm>
            <a:custGeom>
              <a:avLst/>
              <a:gdLst>
                <a:gd name="T0" fmla="*/ 4529 w 9059"/>
                <a:gd name="T1" fmla="*/ 0 h 7671"/>
                <a:gd name="T2" fmla="*/ 9059 w 9059"/>
                <a:gd name="T3" fmla="*/ 3344 h 7671"/>
                <a:gd name="T4" fmla="*/ 7525 w 9059"/>
                <a:gd name="T5" fmla="*/ 5852 h 7671"/>
                <a:gd name="T6" fmla="*/ 8397 w 9059"/>
                <a:gd name="T7" fmla="*/ 7599 h 7671"/>
                <a:gd name="T8" fmla="*/ 8363 w 9059"/>
                <a:gd name="T9" fmla="*/ 7669 h 7671"/>
                <a:gd name="T10" fmla="*/ 6179 w 9059"/>
                <a:gd name="T11" fmla="*/ 6593 h 7671"/>
                <a:gd name="T12" fmla="*/ 6050 w 9059"/>
                <a:gd name="T13" fmla="*/ 6495 h 7671"/>
                <a:gd name="T14" fmla="*/ 4529 w 9059"/>
                <a:gd name="T15" fmla="*/ 6688 h 7671"/>
                <a:gd name="T16" fmla="*/ 0 w 9059"/>
                <a:gd name="T17" fmla="*/ 3344 h 7671"/>
                <a:gd name="T18" fmla="*/ 4529 w 9059"/>
                <a:gd name="T19" fmla="*/ 0 h 7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59" h="7671">
                  <a:moveTo>
                    <a:pt x="4529" y="0"/>
                  </a:moveTo>
                  <a:cubicBezTo>
                    <a:pt x="7031" y="0"/>
                    <a:pt x="9059" y="1497"/>
                    <a:pt x="9059" y="3344"/>
                  </a:cubicBezTo>
                  <a:cubicBezTo>
                    <a:pt x="9059" y="4343"/>
                    <a:pt x="8465" y="5239"/>
                    <a:pt x="7525" y="5852"/>
                  </a:cubicBezTo>
                  <a:cubicBezTo>
                    <a:pt x="7732" y="6470"/>
                    <a:pt x="8018" y="7056"/>
                    <a:pt x="8397" y="7599"/>
                  </a:cubicBezTo>
                  <a:cubicBezTo>
                    <a:pt x="8414" y="7624"/>
                    <a:pt x="8398" y="7671"/>
                    <a:pt x="8363" y="7669"/>
                  </a:cubicBezTo>
                  <a:cubicBezTo>
                    <a:pt x="7556" y="7616"/>
                    <a:pt x="6808" y="7056"/>
                    <a:pt x="6179" y="6593"/>
                  </a:cubicBezTo>
                  <a:cubicBezTo>
                    <a:pt x="6136" y="6561"/>
                    <a:pt x="6093" y="6527"/>
                    <a:pt x="6050" y="6495"/>
                  </a:cubicBezTo>
                  <a:cubicBezTo>
                    <a:pt x="5575" y="6620"/>
                    <a:pt x="5063" y="6688"/>
                    <a:pt x="4529" y="6688"/>
                  </a:cubicBezTo>
                  <a:cubicBezTo>
                    <a:pt x="2028" y="6688"/>
                    <a:pt x="0" y="5191"/>
                    <a:pt x="0" y="3344"/>
                  </a:cubicBezTo>
                  <a:cubicBezTo>
                    <a:pt x="0" y="1497"/>
                    <a:pt x="2028" y="0"/>
                    <a:pt x="4529"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136" name="Freeform 158">
              <a:extLst>
                <a:ext uri="{FF2B5EF4-FFF2-40B4-BE49-F238E27FC236}">
                  <a16:creationId xmlns:a16="http://schemas.microsoft.com/office/drawing/2014/main" id="{20DB741A-DDC4-450E-B5A4-E7AB461D5C2C}"/>
                </a:ext>
              </a:extLst>
            </p:cNvPr>
            <p:cNvSpPr>
              <a:spLocks noEditPoints="1"/>
            </p:cNvSpPr>
            <p:nvPr/>
          </p:nvSpPr>
          <p:spPr bwMode="auto">
            <a:xfrm>
              <a:off x="792163" y="24949150"/>
              <a:ext cx="63500" cy="98425"/>
            </a:xfrm>
            <a:custGeom>
              <a:avLst/>
              <a:gdLst>
                <a:gd name="T0" fmla="*/ 603 w 1759"/>
                <a:gd name="T1" fmla="*/ 2201 h 2753"/>
                <a:gd name="T2" fmla="*/ 831 w 1759"/>
                <a:gd name="T3" fmla="*/ 2108 h 2753"/>
                <a:gd name="T4" fmla="*/ 1056 w 1759"/>
                <a:gd name="T5" fmla="*/ 2201 h 2753"/>
                <a:gd name="T6" fmla="*/ 1149 w 1759"/>
                <a:gd name="T7" fmla="*/ 2426 h 2753"/>
                <a:gd name="T8" fmla="*/ 1056 w 1759"/>
                <a:gd name="T9" fmla="*/ 2656 h 2753"/>
                <a:gd name="T10" fmla="*/ 831 w 1759"/>
                <a:gd name="T11" fmla="*/ 2753 h 2753"/>
                <a:gd name="T12" fmla="*/ 603 w 1759"/>
                <a:gd name="T13" fmla="*/ 2658 h 2753"/>
                <a:gd name="T14" fmla="*/ 508 w 1759"/>
                <a:gd name="T15" fmla="*/ 2426 h 2753"/>
                <a:gd name="T16" fmla="*/ 603 w 1759"/>
                <a:gd name="T17" fmla="*/ 2201 h 2753"/>
                <a:gd name="T18" fmla="*/ 572 w 1759"/>
                <a:gd name="T19" fmla="*/ 1242 h 2753"/>
                <a:gd name="T20" fmla="*/ 672 w 1759"/>
                <a:gd name="T21" fmla="*/ 1158 h 2753"/>
                <a:gd name="T22" fmla="*/ 829 w 1759"/>
                <a:gd name="T23" fmla="*/ 1105 h 2753"/>
                <a:gd name="T24" fmla="*/ 977 w 1759"/>
                <a:gd name="T25" fmla="*/ 1050 h 2753"/>
                <a:gd name="T26" fmla="*/ 1087 w 1759"/>
                <a:gd name="T27" fmla="*/ 957 h 2753"/>
                <a:gd name="T28" fmla="*/ 1131 w 1759"/>
                <a:gd name="T29" fmla="*/ 791 h 2753"/>
                <a:gd name="T30" fmla="*/ 1058 w 1759"/>
                <a:gd name="T31" fmla="*/ 623 h 2753"/>
                <a:gd name="T32" fmla="*/ 875 w 1759"/>
                <a:gd name="T33" fmla="*/ 553 h 2753"/>
                <a:gd name="T34" fmla="*/ 689 w 1759"/>
                <a:gd name="T35" fmla="*/ 610 h 2753"/>
                <a:gd name="T36" fmla="*/ 537 w 1759"/>
                <a:gd name="T37" fmla="*/ 738 h 2753"/>
                <a:gd name="T38" fmla="*/ 394 w 1759"/>
                <a:gd name="T39" fmla="*/ 866 h 2753"/>
                <a:gd name="T40" fmla="*/ 239 w 1759"/>
                <a:gd name="T41" fmla="*/ 924 h 2753"/>
                <a:gd name="T42" fmla="*/ 69 w 1759"/>
                <a:gd name="T43" fmla="*/ 849 h 2753"/>
                <a:gd name="T44" fmla="*/ 0 w 1759"/>
                <a:gd name="T45" fmla="*/ 654 h 2753"/>
                <a:gd name="T46" fmla="*/ 64 w 1759"/>
                <a:gd name="T47" fmla="*/ 427 h 2753"/>
                <a:gd name="T48" fmla="*/ 245 w 1759"/>
                <a:gd name="T49" fmla="*/ 215 h 2753"/>
                <a:gd name="T50" fmla="*/ 524 w 1759"/>
                <a:gd name="T51" fmla="*/ 60 h 2753"/>
                <a:gd name="T52" fmla="*/ 875 w 1759"/>
                <a:gd name="T53" fmla="*/ 0 h 2753"/>
                <a:gd name="T54" fmla="*/ 1235 w 1759"/>
                <a:gd name="T55" fmla="*/ 65 h 2753"/>
                <a:gd name="T56" fmla="*/ 1513 w 1759"/>
                <a:gd name="T57" fmla="*/ 241 h 2753"/>
                <a:gd name="T58" fmla="*/ 1695 w 1759"/>
                <a:gd name="T59" fmla="*/ 502 h 2753"/>
                <a:gd name="T60" fmla="*/ 1759 w 1759"/>
                <a:gd name="T61" fmla="*/ 818 h 2753"/>
                <a:gd name="T62" fmla="*/ 1584 w 1759"/>
                <a:gd name="T63" fmla="*/ 1326 h 2753"/>
                <a:gd name="T64" fmla="*/ 1114 w 1759"/>
                <a:gd name="T65" fmla="*/ 1591 h 2753"/>
                <a:gd name="T66" fmla="*/ 1114 w 1759"/>
                <a:gd name="T67" fmla="*/ 1600 h 2753"/>
                <a:gd name="T68" fmla="*/ 1034 w 1759"/>
                <a:gd name="T69" fmla="*/ 1869 h 2753"/>
                <a:gd name="T70" fmla="*/ 826 w 1759"/>
                <a:gd name="T71" fmla="*/ 1962 h 2753"/>
                <a:gd name="T72" fmla="*/ 623 w 1759"/>
                <a:gd name="T73" fmla="*/ 1876 h 2753"/>
                <a:gd name="T74" fmla="*/ 548 w 1759"/>
                <a:gd name="T75" fmla="*/ 1626 h 2753"/>
                <a:gd name="T76" fmla="*/ 548 w 1759"/>
                <a:gd name="T77" fmla="*/ 1397 h 2753"/>
                <a:gd name="T78" fmla="*/ 572 w 1759"/>
                <a:gd name="T79" fmla="*/ 1242 h 2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9" h="2753">
                  <a:moveTo>
                    <a:pt x="603" y="2201"/>
                  </a:moveTo>
                  <a:cubicBezTo>
                    <a:pt x="667" y="2139"/>
                    <a:pt x="743" y="2108"/>
                    <a:pt x="831" y="2108"/>
                  </a:cubicBezTo>
                  <a:cubicBezTo>
                    <a:pt x="919" y="2108"/>
                    <a:pt x="994" y="2139"/>
                    <a:pt x="1056" y="2201"/>
                  </a:cubicBezTo>
                  <a:cubicBezTo>
                    <a:pt x="1118" y="2262"/>
                    <a:pt x="1149" y="2338"/>
                    <a:pt x="1149" y="2426"/>
                  </a:cubicBezTo>
                  <a:cubicBezTo>
                    <a:pt x="1149" y="2514"/>
                    <a:pt x="1118" y="2591"/>
                    <a:pt x="1056" y="2656"/>
                  </a:cubicBezTo>
                  <a:cubicBezTo>
                    <a:pt x="994" y="2720"/>
                    <a:pt x="919" y="2753"/>
                    <a:pt x="831" y="2753"/>
                  </a:cubicBezTo>
                  <a:cubicBezTo>
                    <a:pt x="743" y="2753"/>
                    <a:pt x="667" y="2721"/>
                    <a:pt x="603" y="2658"/>
                  </a:cubicBezTo>
                  <a:cubicBezTo>
                    <a:pt x="540" y="2595"/>
                    <a:pt x="508" y="2517"/>
                    <a:pt x="508" y="2426"/>
                  </a:cubicBezTo>
                  <a:cubicBezTo>
                    <a:pt x="508" y="2338"/>
                    <a:pt x="540" y="2262"/>
                    <a:pt x="603" y="2201"/>
                  </a:cubicBezTo>
                  <a:close/>
                  <a:moveTo>
                    <a:pt x="572" y="1242"/>
                  </a:moveTo>
                  <a:cubicBezTo>
                    <a:pt x="589" y="1207"/>
                    <a:pt x="622" y="1179"/>
                    <a:pt x="672" y="1158"/>
                  </a:cubicBezTo>
                  <a:cubicBezTo>
                    <a:pt x="722" y="1137"/>
                    <a:pt x="774" y="1120"/>
                    <a:pt x="829" y="1105"/>
                  </a:cubicBezTo>
                  <a:cubicBezTo>
                    <a:pt x="883" y="1090"/>
                    <a:pt x="932" y="1072"/>
                    <a:pt x="977" y="1050"/>
                  </a:cubicBezTo>
                  <a:cubicBezTo>
                    <a:pt x="1021" y="1028"/>
                    <a:pt x="1058" y="997"/>
                    <a:pt x="1087" y="957"/>
                  </a:cubicBezTo>
                  <a:cubicBezTo>
                    <a:pt x="1117" y="917"/>
                    <a:pt x="1131" y="862"/>
                    <a:pt x="1131" y="791"/>
                  </a:cubicBezTo>
                  <a:cubicBezTo>
                    <a:pt x="1131" y="726"/>
                    <a:pt x="1107" y="671"/>
                    <a:pt x="1058" y="623"/>
                  </a:cubicBezTo>
                  <a:cubicBezTo>
                    <a:pt x="1010" y="576"/>
                    <a:pt x="949" y="553"/>
                    <a:pt x="875" y="553"/>
                  </a:cubicBezTo>
                  <a:cubicBezTo>
                    <a:pt x="804" y="553"/>
                    <a:pt x="743" y="572"/>
                    <a:pt x="689" y="610"/>
                  </a:cubicBezTo>
                  <a:cubicBezTo>
                    <a:pt x="636" y="648"/>
                    <a:pt x="586" y="691"/>
                    <a:pt x="537" y="738"/>
                  </a:cubicBezTo>
                  <a:cubicBezTo>
                    <a:pt x="488" y="785"/>
                    <a:pt x="441" y="828"/>
                    <a:pt x="394" y="866"/>
                  </a:cubicBezTo>
                  <a:cubicBezTo>
                    <a:pt x="346" y="905"/>
                    <a:pt x="295" y="924"/>
                    <a:pt x="239" y="924"/>
                  </a:cubicBezTo>
                  <a:cubicBezTo>
                    <a:pt x="171" y="924"/>
                    <a:pt x="114" y="899"/>
                    <a:pt x="69" y="849"/>
                  </a:cubicBezTo>
                  <a:cubicBezTo>
                    <a:pt x="23" y="799"/>
                    <a:pt x="0" y="734"/>
                    <a:pt x="0" y="654"/>
                  </a:cubicBezTo>
                  <a:cubicBezTo>
                    <a:pt x="0" y="581"/>
                    <a:pt x="22" y="505"/>
                    <a:pt x="64" y="427"/>
                  </a:cubicBezTo>
                  <a:cubicBezTo>
                    <a:pt x="107" y="349"/>
                    <a:pt x="167" y="278"/>
                    <a:pt x="245" y="215"/>
                  </a:cubicBezTo>
                  <a:cubicBezTo>
                    <a:pt x="323" y="151"/>
                    <a:pt x="416" y="100"/>
                    <a:pt x="524" y="60"/>
                  </a:cubicBezTo>
                  <a:cubicBezTo>
                    <a:pt x="631" y="20"/>
                    <a:pt x="748" y="0"/>
                    <a:pt x="875" y="0"/>
                  </a:cubicBezTo>
                  <a:cubicBezTo>
                    <a:pt x="1008" y="0"/>
                    <a:pt x="1128" y="22"/>
                    <a:pt x="1235" y="65"/>
                  </a:cubicBezTo>
                  <a:cubicBezTo>
                    <a:pt x="1343" y="107"/>
                    <a:pt x="1435" y="166"/>
                    <a:pt x="1513" y="241"/>
                  </a:cubicBezTo>
                  <a:cubicBezTo>
                    <a:pt x="1592" y="316"/>
                    <a:pt x="1652" y="403"/>
                    <a:pt x="1695" y="502"/>
                  </a:cubicBezTo>
                  <a:cubicBezTo>
                    <a:pt x="1737" y="600"/>
                    <a:pt x="1759" y="706"/>
                    <a:pt x="1759" y="818"/>
                  </a:cubicBezTo>
                  <a:cubicBezTo>
                    <a:pt x="1759" y="1018"/>
                    <a:pt x="1700" y="1187"/>
                    <a:pt x="1584" y="1326"/>
                  </a:cubicBezTo>
                  <a:cubicBezTo>
                    <a:pt x="1468" y="1464"/>
                    <a:pt x="1311" y="1553"/>
                    <a:pt x="1114" y="1591"/>
                  </a:cubicBezTo>
                  <a:lnTo>
                    <a:pt x="1114" y="1600"/>
                  </a:lnTo>
                  <a:cubicBezTo>
                    <a:pt x="1114" y="1718"/>
                    <a:pt x="1087" y="1807"/>
                    <a:pt x="1034" y="1869"/>
                  </a:cubicBezTo>
                  <a:cubicBezTo>
                    <a:pt x="981" y="1931"/>
                    <a:pt x="912" y="1962"/>
                    <a:pt x="826" y="1962"/>
                  </a:cubicBezTo>
                  <a:cubicBezTo>
                    <a:pt x="741" y="1962"/>
                    <a:pt x="673" y="1933"/>
                    <a:pt x="623" y="1876"/>
                  </a:cubicBezTo>
                  <a:cubicBezTo>
                    <a:pt x="573" y="1819"/>
                    <a:pt x="548" y="1735"/>
                    <a:pt x="548" y="1626"/>
                  </a:cubicBezTo>
                  <a:lnTo>
                    <a:pt x="548" y="1397"/>
                  </a:lnTo>
                  <a:cubicBezTo>
                    <a:pt x="548" y="1329"/>
                    <a:pt x="556" y="1277"/>
                    <a:pt x="572" y="124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7" name="Freeform 159">
              <a:extLst>
                <a:ext uri="{FF2B5EF4-FFF2-40B4-BE49-F238E27FC236}">
                  <a16:creationId xmlns:a16="http://schemas.microsoft.com/office/drawing/2014/main" id="{C1CDCCDA-9886-480F-81F0-91DBE5BF7A95}"/>
                </a:ext>
              </a:extLst>
            </p:cNvPr>
            <p:cNvSpPr>
              <a:spLocks/>
            </p:cNvSpPr>
            <p:nvPr/>
          </p:nvSpPr>
          <p:spPr bwMode="auto">
            <a:xfrm>
              <a:off x="4198938" y="27084338"/>
              <a:ext cx="171450" cy="296863"/>
            </a:xfrm>
            <a:custGeom>
              <a:avLst/>
              <a:gdLst>
                <a:gd name="T0" fmla="*/ 350 w 4820"/>
                <a:gd name="T1" fmla="*/ 7604 h 8357"/>
                <a:gd name="T2" fmla="*/ 1767 w 4820"/>
                <a:gd name="T3" fmla="*/ 8264 h 8357"/>
                <a:gd name="T4" fmla="*/ 3580 w 4820"/>
                <a:gd name="T5" fmla="*/ 7879 h 8357"/>
                <a:gd name="T6" fmla="*/ 3764 w 4820"/>
                <a:gd name="T7" fmla="*/ 7330 h 8357"/>
                <a:gd name="T8" fmla="*/ 3971 w 4820"/>
                <a:gd name="T9" fmla="*/ 4162 h 8357"/>
                <a:gd name="T10" fmla="*/ 4402 w 4820"/>
                <a:gd name="T11" fmla="*/ 2510 h 8357"/>
                <a:gd name="T12" fmla="*/ 4741 w 4820"/>
                <a:gd name="T13" fmla="*/ 1453 h 8357"/>
                <a:gd name="T14" fmla="*/ 4820 w 4820"/>
                <a:gd name="T15" fmla="*/ 44 h 8357"/>
                <a:gd name="T16" fmla="*/ 4365 w 4820"/>
                <a:gd name="T17" fmla="*/ 59 h 8357"/>
                <a:gd name="T18" fmla="*/ 4157 w 4820"/>
                <a:gd name="T19" fmla="*/ 123 h 8357"/>
                <a:gd name="T20" fmla="*/ 3086 w 4820"/>
                <a:gd name="T21" fmla="*/ 260 h 8357"/>
                <a:gd name="T22" fmla="*/ 1861 w 4820"/>
                <a:gd name="T23" fmla="*/ 290 h 8357"/>
                <a:gd name="T24" fmla="*/ 1265 w 4820"/>
                <a:gd name="T25" fmla="*/ 112 h 8357"/>
                <a:gd name="T26" fmla="*/ 979 w 4820"/>
                <a:gd name="T27" fmla="*/ 473 h 8357"/>
                <a:gd name="T28" fmla="*/ 982 w 4820"/>
                <a:gd name="T29" fmla="*/ 952 h 8357"/>
                <a:gd name="T30" fmla="*/ 1153 w 4820"/>
                <a:gd name="T31" fmla="*/ 2436 h 8357"/>
                <a:gd name="T32" fmla="*/ 1145 w 4820"/>
                <a:gd name="T33" fmla="*/ 4481 h 8357"/>
                <a:gd name="T34" fmla="*/ 616 w 4820"/>
                <a:gd name="T35" fmla="*/ 6142 h 8357"/>
                <a:gd name="T36" fmla="*/ 350 w 4820"/>
                <a:gd name="T37" fmla="*/ 7604 h 8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0" h="8357">
                  <a:moveTo>
                    <a:pt x="350" y="7604"/>
                  </a:moveTo>
                  <a:cubicBezTo>
                    <a:pt x="658" y="8098"/>
                    <a:pt x="1238" y="8239"/>
                    <a:pt x="1767" y="8264"/>
                  </a:cubicBezTo>
                  <a:cubicBezTo>
                    <a:pt x="2229" y="8286"/>
                    <a:pt x="3307" y="8357"/>
                    <a:pt x="3580" y="7879"/>
                  </a:cubicBezTo>
                  <a:cubicBezTo>
                    <a:pt x="3747" y="7589"/>
                    <a:pt x="3782" y="7635"/>
                    <a:pt x="3764" y="7330"/>
                  </a:cubicBezTo>
                  <a:cubicBezTo>
                    <a:pt x="3714" y="6413"/>
                    <a:pt x="3769" y="5051"/>
                    <a:pt x="3971" y="4162"/>
                  </a:cubicBezTo>
                  <a:cubicBezTo>
                    <a:pt x="4098" y="3601"/>
                    <a:pt x="4241" y="3053"/>
                    <a:pt x="4402" y="2510"/>
                  </a:cubicBezTo>
                  <a:cubicBezTo>
                    <a:pt x="4508" y="2156"/>
                    <a:pt x="4620" y="1803"/>
                    <a:pt x="4741" y="1453"/>
                  </a:cubicBezTo>
                  <a:cubicBezTo>
                    <a:pt x="4781" y="986"/>
                    <a:pt x="4801" y="521"/>
                    <a:pt x="4820" y="44"/>
                  </a:cubicBezTo>
                  <a:cubicBezTo>
                    <a:pt x="4684" y="0"/>
                    <a:pt x="4516" y="20"/>
                    <a:pt x="4365" y="59"/>
                  </a:cubicBezTo>
                  <a:cubicBezTo>
                    <a:pt x="4289" y="78"/>
                    <a:pt x="4218" y="101"/>
                    <a:pt x="4157" y="123"/>
                  </a:cubicBezTo>
                  <a:cubicBezTo>
                    <a:pt x="3800" y="250"/>
                    <a:pt x="3468" y="249"/>
                    <a:pt x="3086" y="260"/>
                  </a:cubicBezTo>
                  <a:cubicBezTo>
                    <a:pt x="2703" y="271"/>
                    <a:pt x="2239" y="353"/>
                    <a:pt x="1861" y="290"/>
                  </a:cubicBezTo>
                  <a:cubicBezTo>
                    <a:pt x="1671" y="258"/>
                    <a:pt x="1465" y="42"/>
                    <a:pt x="1265" y="112"/>
                  </a:cubicBezTo>
                  <a:cubicBezTo>
                    <a:pt x="1113" y="164"/>
                    <a:pt x="1014" y="316"/>
                    <a:pt x="979" y="473"/>
                  </a:cubicBezTo>
                  <a:cubicBezTo>
                    <a:pt x="945" y="630"/>
                    <a:pt x="964" y="793"/>
                    <a:pt x="982" y="952"/>
                  </a:cubicBezTo>
                  <a:cubicBezTo>
                    <a:pt x="1039" y="1440"/>
                    <a:pt x="1107" y="1936"/>
                    <a:pt x="1153" y="2436"/>
                  </a:cubicBezTo>
                  <a:cubicBezTo>
                    <a:pt x="1216" y="3118"/>
                    <a:pt x="1239" y="3805"/>
                    <a:pt x="1145" y="4481"/>
                  </a:cubicBezTo>
                  <a:cubicBezTo>
                    <a:pt x="1062" y="5067"/>
                    <a:pt x="868" y="5611"/>
                    <a:pt x="616" y="6142"/>
                  </a:cubicBezTo>
                  <a:cubicBezTo>
                    <a:pt x="381" y="6640"/>
                    <a:pt x="0" y="7045"/>
                    <a:pt x="350" y="7604"/>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38" name="Freeform 160">
              <a:extLst>
                <a:ext uri="{FF2B5EF4-FFF2-40B4-BE49-F238E27FC236}">
                  <a16:creationId xmlns:a16="http://schemas.microsoft.com/office/drawing/2014/main" id="{0E171132-AD4D-474D-90E2-94ECAAF08AC5}"/>
                </a:ext>
              </a:extLst>
            </p:cNvPr>
            <p:cNvSpPr>
              <a:spLocks/>
            </p:cNvSpPr>
            <p:nvPr/>
          </p:nvSpPr>
          <p:spPr bwMode="auto">
            <a:xfrm>
              <a:off x="4629150" y="27081163"/>
              <a:ext cx="122238" cy="271463"/>
            </a:xfrm>
            <a:custGeom>
              <a:avLst/>
              <a:gdLst>
                <a:gd name="T0" fmla="*/ 3259 w 3448"/>
                <a:gd name="T1" fmla="*/ 374 h 7656"/>
                <a:gd name="T2" fmla="*/ 3291 w 3448"/>
                <a:gd name="T3" fmla="*/ 645 h 7656"/>
                <a:gd name="T4" fmla="*/ 3397 w 3448"/>
                <a:gd name="T5" fmla="*/ 1706 h 7656"/>
                <a:gd name="T6" fmla="*/ 3368 w 3448"/>
                <a:gd name="T7" fmla="*/ 3918 h 7656"/>
                <a:gd name="T8" fmla="*/ 3250 w 3448"/>
                <a:gd name="T9" fmla="*/ 6245 h 7656"/>
                <a:gd name="T10" fmla="*/ 3075 w 3448"/>
                <a:gd name="T11" fmla="*/ 7626 h 7656"/>
                <a:gd name="T12" fmla="*/ 2972 w 3448"/>
                <a:gd name="T13" fmla="*/ 7570 h 7656"/>
                <a:gd name="T14" fmla="*/ 2191 w 3448"/>
                <a:gd name="T15" fmla="*/ 7094 h 7656"/>
                <a:gd name="T16" fmla="*/ 934 w 3448"/>
                <a:gd name="T17" fmla="*/ 7213 h 7656"/>
                <a:gd name="T18" fmla="*/ 778 w 3448"/>
                <a:gd name="T19" fmla="*/ 7178 h 7656"/>
                <a:gd name="T20" fmla="*/ 731 w 3448"/>
                <a:gd name="T21" fmla="*/ 7027 h 7656"/>
                <a:gd name="T22" fmla="*/ 298 w 3448"/>
                <a:gd name="T23" fmla="*/ 2997 h 7656"/>
                <a:gd name="T24" fmla="*/ 160 w 3448"/>
                <a:gd name="T25" fmla="*/ 1748 h 7656"/>
                <a:gd name="T26" fmla="*/ 179 w 3448"/>
                <a:gd name="T27" fmla="*/ 448 h 7656"/>
                <a:gd name="T28" fmla="*/ 2299 w 3448"/>
                <a:gd name="T29" fmla="*/ 327 h 7656"/>
                <a:gd name="T30" fmla="*/ 2862 w 3448"/>
                <a:gd name="T31" fmla="*/ 336 h 7656"/>
                <a:gd name="T32" fmla="*/ 3218 w 3448"/>
                <a:gd name="T33" fmla="*/ 309 h 7656"/>
                <a:gd name="T34" fmla="*/ 3259 w 3448"/>
                <a:gd name="T35" fmla="*/ 374 h 7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48" h="7656">
                  <a:moveTo>
                    <a:pt x="3259" y="374"/>
                  </a:moveTo>
                  <a:cubicBezTo>
                    <a:pt x="3286" y="458"/>
                    <a:pt x="3284" y="587"/>
                    <a:pt x="3291" y="645"/>
                  </a:cubicBezTo>
                  <a:cubicBezTo>
                    <a:pt x="3338" y="997"/>
                    <a:pt x="3374" y="1351"/>
                    <a:pt x="3397" y="1706"/>
                  </a:cubicBezTo>
                  <a:cubicBezTo>
                    <a:pt x="3448" y="2487"/>
                    <a:pt x="3403" y="3136"/>
                    <a:pt x="3368" y="3918"/>
                  </a:cubicBezTo>
                  <a:cubicBezTo>
                    <a:pt x="3335" y="4653"/>
                    <a:pt x="3242" y="5510"/>
                    <a:pt x="3250" y="6245"/>
                  </a:cubicBezTo>
                  <a:cubicBezTo>
                    <a:pt x="3251" y="6418"/>
                    <a:pt x="3406" y="7656"/>
                    <a:pt x="3075" y="7626"/>
                  </a:cubicBezTo>
                  <a:cubicBezTo>
                    <a:pt x="3036" y="7622"/>
                    <a:pt x="3002" y="7596"/>
                    <a:pt x="2972" y="7570"/>
                  </a:cubicBezTo>
                  <a:cubicBezTo>
                    <a:pt x="2705" y="7348"/>
                    <a:pt x="2535" y="7034"/>
                    <a:pt x="2191" y="7094"/>
                  </a:cubicBezTo>
                  <a:cubicBezTo>
                    <a:pt x="1777" y="7167"/>
                    <a:pt x="1357" y="7187"/>
                    <a:pt x="934" y="7213"/>
                  </a:cubicBezTo>
                  <a:cubicBezTo>
                    <a:pt x="879" y="7216"/>
                    <a:pt x="818" y="7217"/>
                    <a:pt x="778" y="7178"/>
                  </a:cubicBezTo>
                  <a:cubicBezTo>
                    <a:pt x="740" y="7141"/>
                    <a:pt x="735" y="7081"/>
                    <a:pt x="731" y="7027"/>
                  </a:cubicBezTo>
                  <a:cubicBezTo>
                    <a:pt x="658" y="5677"/>
                    <a:pt x="471" y="4342"/>
                    <a:pt x="298" y="2997"/>
                  </a:cubicBezTo>
                  <a:cubicBezTo>
                    <a:pt x="244" y="2582"/>
                    <a:pt x="190" y="2166"/>
                    <a:pt x="160" y="1748"/>
                  </a:cubicBezTo>
                  <a:cubicBezTo>
                    <a:pt x="138" y="1446"/>
                    <a:pt x="0" y="710"/>
                    <a:pt x="179" y="448"/>
                  </a:cubicBezTo>
                  <a:cubicBezTo>
                    <a:pt x="485" y="0"/>
                    <a:pt x="1838" y="320"/>
                    <a:pt x="2299" y="327"/>
                  </a:cubicBezTo>
                  <a:cubicBezTo>
                    <a:pt x="2487" y="329"/>
                    <a:pt x="2676" y="341"/>
                    <a:pt x="2862" y="336"/>
                  </a:cubicBezTo>
                  <a:cubicBezTo>
                    <a:pt x="2964" y="333"/>
                    <a:pt x="3130" y="240"/>
                    <a:pt x="3218" y="309"/>
                  </a:cubicBezTo>
                  <a:cubicBezTo>
                    <a:pt x="3236" y="322"/>
                    <a:pt x="3249" y="346"/>
                    <a:pt x="3259" y="374"/>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39" name="Freeform 161">
              <a:extLst>
                <a:ext uri="{FF2B5EF4-FFF2-40B4-BE49-F238E27FC236}">
                  <a16:creationId xmlns:a16="http://schemas.microsoft.com/office/drawing/2014/main" id="{61FFF1AB-F261-43F1-8019-26D6F273F12D}"/>
                </a:ext>
              </a:extLst>
            </p:cNvPr>
            <p:cNvSpPr>
              <a:spLocks/>
            </p:cNvSpPr>
            <p:nvPr/>
          </p:nvSpPr>
          <p:spPr bwMode="auto">
            <a:xfrm>
              <a:off x="4000500" y="27298650"/>
              <a:ext cx="346075" cy="141288"/>
            </a:xfrm>
            <a:custGeom>
              <a:avLst/>
              <a:gdLst>
                <a:gd name="T0" fmla="*/ 60 w 9701"/>
                <a:gd name="T1" fmla="*/ 3015 h 3959"/>
                <a:gd name="T2" fmla="*/ 113 w 9701"/>
                <a:gd name="T3" fmla="*/ 2934 h 3959"/>
                <a:gd name="T4" fmla="*/ 404 w 9701"/>
                <a:gd name="T5" fmla="*/ 2810 h 3959"/>
                <a:gd name="T6" fmla="*/ 1656 w 9701"/>
                <a:gd name="T7" fmla="*/ 2589 h 3959"/>
                <a:gd name="T8" fmla="*/ 2325 w 9701"/>
                <a:gd name="T9" fmla="*/ 2328 h 3959"/>
                <a:gd name="T10" fmla="*/ 2783 w 9701"/>
                <a:gd name="T11" fmla="*/ 2090 h 3959"/>
                <a:gd name="T12" fmla="*/ 2900 w 9701"/>
                <a:gd name="T13" fmla="*/ 2019 h 3959"/>
                <a:gd name="T14" fmla="*/ 2915 w 9701"/>
                <a:gd name="T15" fmla="*/ 2010 h 3959"/>
                <a:gd name="T16" fmla="*/ 3144 w 9701"/>
                <a:gd name="T17" fmla="*/ 1871 h 3959"/>
                <a:gd name="T18" fmla="*/ 3263 w 9701"/>
                <a:gd name="T19" fmla="*/ 1800 h 3959"/>
                <a:gd name="T20" fmla="*/ 3509 w 9701"/>
                <a:gd name="T21" fmla="*/ 1658 h 3959"/>
                <a:gd name="T22" fmla="*/ 3633 w 9701"/>
                <a:gd name="T23" fmla="*/ 1587 h 3959"/>
                <a:gd name="T24" fmla="*/ 3878 w 9701"/>
                <a:gd name="T25" fmla="*/ 1448 h 3959"/>
                <a:gd name="T26" fmla="*/ 4003 w 9701"/>
                <a:gd name="T27" fmla="*/ 1376 h 3959"/>
                <a:gd name="T28" fmla="*/ 4165 w 9701"/>
                <a:gd name="T29" fmla="*/ 1282 h 3959"/>
                <a:gd name="T30" fmla="*/ 4244 w 9701"/>
                <a:gd name="T31" fmla="*/ 1236 h 3959"/>
                <a:gd name="T32" fmla="*/ 4371 w 9701"/>
                <a:gd name="T33" fmla="*/ 1163 h 3959"/>
                <a:gd name="T34" fmla="*/ 4613 w 9701"/>
                <a:gd name="T35" fmla="*/ 1028 h 3959"/>
                <a:gd name="T36" fmla="*/ 4741 w 9701"/>
                <a:gd name="T37" fmla="*/ 953 h 3959"/>
                <a:gd name="T38" fmla="*/ 4983 w 9701"/>
                <a:gd name="T39" fmla="*/ 804 h 3959"/>
                <a:gd name="T40" fmla="*/ 5478 w 9701"/>
                <a:gd name="T41" fmla="*/ 344 h 3959"/>
                <a:gd name="T42" fmla="*/ 5892 w 9701"/>
                <a:gd name="T43" fmla="*/ 32 h 3959"/>
                <a:gd name="T44" fmla="*/ 6136 w 9701"/>
                <a:gd name="T45" fmla="*/ 153 h 3959"/>
                <a:gd name="T46" fmla="*/ 6239 w 9701"/>
                <a:gd name="T47" fmla="*/ 719 h 3959"/>
                <a:gd name="T48" fmla="*/ 6342 w 9701"/>
                <a:gd name="T49" fmla="*/ 867 h 3959"/>
                <a:gd name="T50" fmla="*/ 6794 w 9701"/>
                <a:gd name="T51" fmla="*/ 1257 h 3959"/>
                <a:gd name="T52" fmla="*/ 7643 w 9701"/>
                <a:gd name="T53" fmla="*/ 1565 h 3959"/>
                <a:gd name="T54" fmla="*/ 8697 w 9701"/>
                <a:gd name="T55" fmla="*/ 1338 h 3959"/>
                <a:gd name="T56" fmla="*/ 9125 w 9701"/>
                <a:gd name="T57" fmla="*/ 990 h 3959"/>
                <a:gd name="T58" fmla="*/ 9537 w 9701"/>
                <a:gd name="T59" fmla="*/ 1680 h 3959"/>
                <a:gd name="T60" fmla="*/ 9698 w 9701"/>
                <a:gd name="T61" fmla="*/ 3233 h 3959"/>
                <a:gd name="T62" fmla="*/ 9675 w 9701"/>
                <a:gd name="T63" fmla="*/ 3259 h 3959"/>
                <a:gd name="T64" fmla="*/ 9644 w 9701"/>
                <a:gd name="T65" fmla="*/ 3288 h 3959"/>
                <a:gd name="T66" fmla="*/ 8728 w 9701"/>
                <a:gd name="T67" fmla="*/ 3648 h 3959"/>
                <a:gd name="T68" fmla="*/ 8375 w 9701"/>
                <a:gd name="T69" fmla="*/ 3624 h 3959"/>
                <a:gd name="T70" fmla="*/ 8139 w 9701"/>
                <a:gd name="T71" fmla="*/ 3663 h 3959"/>
                <a:gd name="T72" fmla="*/ 7317 w 9701"/>
                <a:gd name="T73" fmla="*/ 3668 h 3959"/>
                <a:gd name="T74" fmla="*/ 5741 w 9701"/>
                <a:gd name="T75" fmla="*/ 3813 h 3959"/>
                <a:gd name="T76" fmla="*/ 4264 w 9701"/>
                <a:gd name="T77" fmla="*/ 3750 h 3959"/>
                <a:gd name="T78" fmla="*/ 2769 w 9701"/>
                <a:gd name="T79" fmla="*/ 3835 h 3959"/>
                <a:gd name="T80" fmla="*/ 1296 w 9701"/>
                <a:gd name="T81" fmla="*/ 3813 h 3959"/>
                <a:gd name="T82" fmla="*/ 671 w 9701"/>
                <a:gd name="T83" fmla="*/ 3584 h 3959"/>
                <a:gd name="T84" fmla="*/ 245 w 9701"/>
                <a:gd name="T85" fmla="*/ 3413 h 3959"/>
                <a:gd name="T86" fmla="*/ 60 w 9701"/>
                <a:gd name="T87" fmla="*/ 3015 h 3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01" h="3959">
                  <a:moveTo>
                    <a:pt x="60" y="3015"/>
                  </a:moveTo>
                  <a:cubicBezTo>
                    <a:pt x="73" y="2984"/>
                    <a:pt x="90" y="2956"/>
                    <a:pt x="113" y="2934"/>
                  </a:cubicBezTo>
                  <a:cubicBezTo>
                    <a:pt x="189" y="2855"/>
                    <a:pt x="310" y="2822"/>
                    <a:pt x="404" y="2810"/>
                  </a:cubicBezTo>
                  <a:cubicBezTo>
                    <a:pt x="824" y="2759"/>
                    <a:pt x="1244" y="2697"/>
                    <a:pt x="1656" y="2589"/>
                  </a:cubicBezTo>
                  <a:cubicBezTo>
                    <a:pt x="1890" y="2528"/>
                    <a:pt x="2101" y="2423"/>
                    <a:pt x="2325" y="2328"/>
                  </a:cubicBezTo>
                  <a:cubicBezTo>
                    <a:pt x="2488" y="2258"/>
                    <a:pt x="2634" y="2179"/>
                    <a:pt x="2783" y="2090"/>
                  </a:cubicBezTo>
                  <a:cubicBezTo>
                    <a:pt x="2821" y="2067"/>
                    <a:pt x="2860" y="2044"/>
                    <a:pt x="2900" y="2019"/>
                  </a:cubicBezTo>
                  <a:lnTo>
                    <a:pt x="2915" y="2010"/>
                  </a:lnTo>
                  <a:cubicBezTo>
                    <a:pt x="2990" y="1962"/>
                    <a:pt x="3067" y="1916"/>
                    <a:pt x="3144" y="1871"/>
                  </a:cubicBezTo>
                  <a:cubicBezTo>
                    <a:pt x="3183" y="1847"/>
                    <a:pt x="3224" y="1823"/>
                    <a:pt x="3263" y="1800"/>
                  </a:cubicBezTo>
                  <a:cubicBezTo>
                    <a:pt x="3345" y="1752"/>
                    <a:pt x="3427" y="1705"/>
                    <a:pt x="3509" y="1658"/>
                  </a:cubicBezTo>
                  <a:lnTo>
                    <a:pt x="3633" y="1587"/>
                  </a:lnTo>
                  <a:cubicBezTo>
                    <a:pt x="3715" y="1541"/>
                    <a:pt x="3796" y="1494"/>
                    <a:pt x="3878" y="1448"/>
                  </a:cubicBezTo>
                  <a:cubicBezTo>
                    <a:pt x="3919" y="1424"/>
                    <a:pt x="3961" y="1400"/>
                    <a:pt x="4003" y="1376"/>
                  </a:cubicBezTo>
                  <a:cubicBezTo>
                    <a:pt x="4057" y="1345"/>
                    <a:pt x="4110" y="1313"/>
                    <a:pt x="4165" y="1282"/>
                  </a:cubicBezTo>
                  <a:cubicBezTo>
                    <a:pt x="4191" y="1266"/>
                    <a:pt x="4217" y="1251"/>
                    <a:pt x="4244" y="1236"/>
                  </a:cubicBezTo>
                  <a:cubicBezTo>
                    <a:pt x="4285" y="1211"/>
                    <a:pt x="4328" y="1187"/>
                    <a:pt x="4371" y="1163"/>
                  </a:cubicBezTo>
                  <a:cubicBezTo>
                    <a:pt x="4451" y="1119"/>
                    <a:pt x="4532" y="1073"/>
                    <a:pt x="4613" y="1028"/>
                  </a:cubicBezTo>
                  <a:cubicBezTo>
                    <a:pt x="4655" y="1004"/>
                    <a:pt x="4698" y="979"/>
                    <a:pt x="4741" y="953"/>
                  </a:cubicBezTo>
                  <a:cubicBezTo>
                    <a:pt x="4822" y="906"/>
                    <a:pt x="4903" y="856"/>
                    <a:pt x="4983" y="804"/>
                  </a:cubicBezTo>
                  <a:cubicBezTo>
                    <a:pt x="5131" y="633"/>
                    <a:pt x="5311" y="491"/>
                    <a:pt x="5478" y="344"/>
                  </a:cubicBezTo>
                  <a:cubicBezTo>
                    <a:pt x="5599" y="237"/>
                    <a:pt x="5735" y="77"/>
                    <a:pt x="5892" y="32"/>
                  </a:cubicBezTo>
                  <a:cubicBezTo>
                    <a:pt x="6001" y="0"/>
                    <a:pt x="6086" y="39"/>
                    <a:pt x="6136" y="153"/>
                  </a:cubicBezTo>
                  <a:cubicBezTo>
                    <a:pt x="6205" y="311"/>
                    <a:pt x="6213" y="530"/>
                    <a:pt x="6239" y="719"/>
                  </a:cubicBezTo>
                  <a:cubicBezTo>
                    <a:pt x="6272" y="770"/>
                    <a:pt x="6306" y="820"/>
                    <a:pt x="6342" y="867"/>
                  </a:cubicBezTo>
                  <a:cubicBezTo>
                    <a:pt x="6467" y="1029"/>
                    <a:pt x="6630" y="1153"/>
                    <a:pt x="6794" y="1257"/>
                  </a:cubicBezTo>
                  <a:cubicBezTo>
                    <a:pt x="7071" y="1433"/>
                    <a:pt x="7321" y="1539"/>
                    <a:pt x="7643" y="1565"/>
                  </a:cubicBezTo>
                  <a:cubicBezTo>
                    <a:pt x="7983" y="1592"/>
                    <a:pt x="8409" y="1564"/>
                    <a:pt x="8697" y="1338"/>
                  </a:cubicBezTo>
                  <a:cubicBezTo>
                    <a:pt x="8842" y="1224"/>
                    <a:pt x="8947" y="1051"/>
                    <a:pt x="9125" y="990"/>
                  </a:cubicBezTo>
                  <a:cubicBezTo>
                    <a:pt x="9442" y="882"/>
                    <a:pt x="9516" y="1453"/>
                    <a:pt x="9537" y="1680"/>
                  </a:cubicBezTo>
                  <a:cubicBezTo>
                    <a:pt x="9589" y="2198"/>
                    <a:pt x="9619" y="2718"/>
                    <a:pt x="9698" y="3233"/>
                  </a:cubicBezTo>
                  <a:cubicBezTo>
                    <a:pt x="9701" y="3251"/>
                    <a:pt x="9687" y="3262"/>
                    <a:pt x="9675" y="3259"/>
                  </a:cubicBezTo>
                  <a:cubicBezTo>
                    <a:pt x="9668" y="3271"/>
                    <a:pt x="9659" y="3281"/>
                    <a:pt x="9644" y="3288"/>
                  </a:cubicBezTo>
                  <a:cubicBezTo>
                    <a:pt x="9347" y="3428"/>
                    <a:pt x="9083" y="3713"/>
                    <a:pt x="8728" y="3648"/>
                  </a:cubicBezTo>
                  <a:cubicBezTo>
                    <a:pt x="8597" y="3623"/>
                    <a:pt x="8518" y="3597"/>
                    <a:pt x="8375" y="3624"/>
                  </a:cubicBezTo>
                  <a:cubicBezTo>
                    <a:pt x="8295" y="3640"/>
                    <a:pt x="8222" y="3660"/>
                    <a:pt x="8139" y="3663"/>
                  </a:cubicBezTo>
                  <a:cubicBezTo>
                    <a:pt x="7863" y="3670"/>
                    <a:pt x="7593" y="3641"/>
                    <a:pt x="7317" y="3668"/>
                  </a:cubicBezTo>
                  <a:cubicBezTo>
                    <a:pt x="6794" y="3718"/>
                    <a:pt x="6268" y="3806"/>
                    <a:pt x="5741" y="3813"/>
                  </a:cubicBezTo>
                  <a:cubicBezTo>
                    <a:pt x="5248" y="3820"/>
                    <a:pt x="4757" y="3761"/>
                    <a:pt x="4264" y="3750"/>
                  </a:cubicBezTo>
                  <a:cubicBezTo>
                    <a:pt x="3764" y="3739"/>
                    <a:pt x="3264" y="3765"/>
                    <a:pt x="2769" y="3835"/>
                  </a:cubicBezTo>
                  <a:cubicBezTo>
                    <a:pt x="2265" y="3905"/>
                    <a:pt x="1793" y="3959"/>
                    <a:pt x="1296" y="3813"/>
                  </a:cubicBezTo>
                  <a:cubicBezTo>
                    <a:pt x="1082" y="3751"/>
                    <a:pt x="879" y="3664"/>
                    <a:pt x="671" y="3584"/>
                  </a:cubicBezTo>
                  <a:cubicBezTo>
                    <a:pt x="533" y="3531"/>
                    <a:pt x="363" y="3516"/>
                    <a:pt x="245" y="3413"/>
                  </a:cubicBezTo>
                  <a:cubicBezTo>
                    <a:pt x="152" y="3331"/>
                    <a:pt x="0" y="3164"/>
                    <a:pt x="60" y="3015"/>
                  </a:cubicBezTo>
                  <a:close/>
                </a:path>
              </a:pathLst>
            </a:custGeom>
            <a:solidFill>
              <a:srgbClr val="002E3B"/>
            </a:solidFill>
            <a:ln>
              <a:noFill/>
            </a:ln>
          </p:spPr>
          <p:txBody>
            <a:bodyPr vert="horz" wrap="square" lIns="91440" tIns="45720" rIns="91440" bIns="45720" numCol="1" anchor="t" anchorCtr="0" compatLnSpc="1">
              <a:prstTxWarp prst="textNoShape">
                <a:avLst/>
              </a:prstTxWarp>
            </a:bodyPr>
            <a:lstStyle/>
            <a:p>
              <a:endParaRPr lang="en-GB"/>
            </a:p>
          </p:txBody>
        </p:sp>
        <p:sp>
          <p:nvSpPr>
            <p:cNvPr id="140" name="Freeform 162">
              <a:extLst>
                <a:ext uri="{FF2B5EF4-FFF2-40B4-BE49-F238E27FC236}">
                  <a16:creationId xmlns:a16="http://schemas.microsoft.com/office/drawing/2014/main" id="{47D32C1C-F6E5-4307-853F-C8F93AFC28D6}"/>
                </a:ext>
              </a:extLst>
            </p:cNvPr>
            <p:cNvSpPr>
              <a:spLocks/>
            </p:cNvSpPr>
            <p:nvPr/>
          </p:nvSpPr>
          <p:spPr bwMode="auto">
            <a:xfrm>
              <a:off x="3998913" y="27401838"/>
              <a:ext cx="354013" cy="65088"/>
            </a:xfrm>
            <a:custGeom>
              <a:avLst/>
              <a:gdLst>
                <a:gd name="T0" fmla="*/ 215 w 9936"/>
                <a:gd name="T1" fmla="*/ 1168 h 1835"/>
                <a:gd name="T2" fmla="*/ 915 w 9936"/>
                <a:gd name="T3" fmla="*/ 1606 h 1835"/>
                <a:gd name="T4" fmla="*/ 3460 w 9936"/>
                <a:gd name="T5" fmla="*/ 1817 h 1835"/>
                <a:gd name="T6" fmla="*/ 5482 w 9936"/>
                <a:gd name="T7" fmla="*/ 1770 h 1835"/>
                <a:gd name="T8" fmla="*/ 7409 w 9936"/>
                <a:gd name="T9" fmla="*/ 1739 h 1835"/>
                <a:gd name="T10" fmla="*/ 8676 w 9936"/>
                <a:gd name="T11" fmla="*/ 1706 h 1835"/>
                <a:gd name="T12" fmla="*/ 9386 w 9936"/>
                <a:gd name="T13" fmla="*/ 1628 h 1835"/>
                <a:gd name="T14" fmla="*/ 9849 w 9936"/>
                <a:gd name="T15" fmla="*/ 1417 h 1835"/>
                <a:gd name="T16" fmla="*/ 9857 w 9936"/>
                <a:gd name="T17" fmla="*/ 923 h 1835"/>
                <a:gd name="T18" fmla="*/ 9830 w 9936"/>
                <a:gd name="T19" fmla="*/ 462 h 1835"/>
                <a:gd name="T20" fmla="*/ 9756 w 9936"/>
                <a:gd name="T21" fmla="*/ 282 h 1835"/>
                <a:gd name="T22" fmla="*/ 9696 w 9936"/>
                <a:gd name="T23" fmla="*/ 282 h 1835"/>
                <a:gd name="T24" fmla="*/ 8809 w 9936"/>
                <a:gd name="T25" fmla="*/ 417 h 1835"/>
                <a:gd name="T26" fmla="*/ 8030 w 9936"/>
                <a:gd name="T27" fmla="*/ 497 h 1835"/>
                <a:gd name="T28" fmla="*/ 6463 w 9936"/>
                <a:gd name="T29" fmla="*/ 596 h 1835"/>
                <a:gd name="T30" fmla="*/ 5147 w 9936"/>
                <a:gd name="T31" fmla="*/ 662 h 1835"/>
                <a:gd name="T32" fmla="*/ 3511 w 9936"/>
                <a:gd name="T33" fmla="*/ 677 h 1835"/>
                <a:gd name="T34" fmla="*/ 538 w 9936"/>
                <a:gd name="T35" fmla="*/ 168 h 1835"/>
                <a:gd name="T36" fmla="*/ 157 w 9936"/>
                <a:gd name="T37" fmla="*/ 100 h 1835"/>
                <a:gd name="T38" fmla="*/ 156 w 9936"/>
                <a:gd name="T39" fmla="*/ 101 h 1835"/>
                <a:gd name="T40" fmla="*/ 156 w 9936"/>
                <a:gd name="T41" fmla="*/ 101 h 1835"/>
                <a:gd name="T42" fmla="*/ 154 w 9936"/>
                <a:gd name="T43" fmla="*/ 104 h 1835"/>
                <a:gd name="T44" fmla="*/ 215 w 9936"/>
                <a:gd name="T45" fmla="*/ 1168 h 1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936" h="1835">
                  <a:moveTo>
                    <a:pt x="215" y="1168"/>
                  </a:moveTo>
                  <a:cubicBezTo>
                    <a:pt x="329" y="1433"/>
                    <a:pt x="672" y="1539"/>
                    <a:pt x="915" y="1606"/>
                  </a:cubicBezTo>
                  <a:cubicBezTo>
                    <a:pt x="1740" y="1835"/>
                    <a:pt x="2615" y="1821"/>
                    <a:pt x="3460" y="1817"/>
                  </a:cubicBezTo>
                  <a:cubicBezTo>
                    <a:pt x="4133" y="1813"/>
                    <a:pt x="4808" y="1792"/>
                    <a:pt x="5482" y="1770"/>
                  </a:cubicBezTo>
                  <a:cubicBezTo>
                    <a:pt x="6124" y="1748"/>
                    <a:pt x="6766" y="1760"/>
                    <a:pt x="7409" y="1739"/>
                  </a:cubicBezTo>
                  <a:cubicBezTo>
                    <a:pt x="7830" y="1726"/>
                    <a:pt x="8254" y="1735"/>
                    <a:pt x="8676" y="1706"/>
                  </a:cubicBezTo>
                  <a:cubicBezTo>
                    <a:pt x="8913" y="1689"/>
                    <a:pt x="9151" y="1667"/>
                    <a:pt x="9386" y="1628"/>
                  </a:cubicBezTo>
                  <a:cubicBezTo>
                    <a:pt x="9547" y="1602"/>
                    <a:pt x="9741" y="1566"/>
                    <a:pt x="9849" y="1417"/>
                  </a:cubicBezTo>
                  <a:cubicBezTo>
                    <a:pt x="9936" y="1296"/>
                    <a:pt x="9868" y="1067"/>
                    <a:pt x="9857" y="923"/>
                  </a:cubicBezTo>
                  <a:cubicBezTo>
                    <a:pt x="9847" y="769"/>
                    <a:pt x="9841" y="615"/>
                    <a:pt x="9830" y="462"/>
                  </a:cubicBezTo>
                  <a:cubicBezTo>
                    <a:pt x="9824" y="374"/>
                    <a:pt x="9815" y="299"/>
                    <a:pt x="9756" y="282"/>
                  </a:cubicBezTo>
                  <a:cubicBezTo>
                    <a:pt x="9740" y="278"/>
                    <a:pt x="9720" y="278"/>
                    <a:pt x="9696" y="282"/>
                  </a:cubicBezTo>
                  <a:cubicBezTo>
                    <a:pt x="9402" y="343"/>
                    <a:pt x="9107" y="381"/>
                    <a:pt x="8809" y="417"/>
                  </a:cubicBezTo>
                  <a:cubicBezTo>
                    <a:pt x="8551" y="449"/>
                    <a:pt x="8291" y="474"/>
                    <a:pt x="8030" y="497"/>
                  </a:cubicBezTo>
                  <a:cubicBezTo>
                    <a:pt x="7508" y="541"/>
                    <a:pt x="6986" y="570"/>
                    <a:pt x="6463" y="596"/>
                  </a:cubicBezTo>
                  <a:cubicBezTo>
                    <a:pt x="6024" y="617"/>
                    <a:pt x="5585" y="637"/>
                    <a:pt x="5147" y="662"/>
                  </a:cubicBezTo>
                  <a:cubicBezTo>
                    <a:pt x="4701" y="687"/>
                    <a:pt x="3956" y="694"/>
                    <a:pt x="3511" y="677"/>
                  </a:cubicBezTo>
                  <a:cubicBezTo>
                    <a:pt x="1786" y="609"/>
                    <a:pt x="830" y="262"/>
                    <a:pt x="538" y="168"/>
                  </a:cubicBezTo>
                  <a:cubicBezTo>
                    <a:pt x="440" y="136"/>
                    <a:pt x="245" y="0"/>
                    <a:pt x="157" y="100"/>
                  </a:cubicBezTo>
                  <a:lnTo>
                    <a:pt x="156" y="101"/>
                  </a:lnTo>
                  <a:lnTo>
                    <a:pt x="156" y="101"/>
                  </a:lnTo>
                  <a:lnTo>
                    <a:pt x="154" y="104"/>
                  </a:lnTo>
                  <a:cubicBezTo>
                    <a:pt x="0" y="295"/>
                    <a:pt x="151" y="1019"/>
                    <a:pt x="215" y="1168"/>
                  </a:cubicBezTo>
                  <a:close/>
                </a:path>
              </a:pathLst>
            </a:custGeom>
            <a:solidFill>
              <a:srgbClr val="005C84"/>
            </a:solidFill>
            <a:ln>
              <a:noFill/>
            </a:ln>
          </p:spPr>
          <p:txBody>
            <a:bodyPr vert="horz" wrap="square" lIns="91440" tIns="45720" rIns="91440" bIns="45720" numCol="1" anchor="t" anchorCtr="0" compatLnSpc="1">
              <a:prstTxWarp prst="textNoShape">
                <a:avLst/>
              </a:prstTxWarp>
            </a:bodyPr>
            <a:lstStyle/>
            <a:p>
              <a:endParaRPr lang="en-GB"/>
            </a:p>
          </p:txBody>
        </p:sp>
        <p:sp>
          <p:nvSpPr>
            <p:cNvPr id="141" name="Freeform 163">
              <a:extLst>
                <a:ext uri="{FF2B5EF4-FFF2-40B4-BE49-F238E27FC236}">
                  <a16:creationId xmlns:a16="http://schemas.microsoft.com/office/drawing/2014/main" id="{A3A51222-5C14-4D77-8E42-F1F19172C9AC}"/>
                </a:ext>
              </a:extLst>
            </p:cNvPr>
            <p:cNvSpPr>
              <a:spLocks/>
            </p:cNvSpPr>
            <p:nvPr/>
          </p:nvSpPr>
          <p:spPr bwMode="auto">
            <a:xfrm>
              <a:off x="4278313" y="27427238"/>
              <a:ext cx="0" cy="1588"/>
            </a:xfrm>
            <a:custGeom>
              <a:avLst/>
              <a:gdLst>
                <a:gd name="T0" fmla="*/ 0 w 2"/>
                <a:gd name="T1" fmla="*/ 0 h 34"/>
                <a:gd name="T2" fmla="*/ 2 w 2"/>
                <a:gd name="T3" fmla="*/ 17 h 34"/>
                <a:gd name="T4" fmla="*/ 0 w 2"/>
                <a:gd name="T5" fmla="*/ 0 h 34"/>
              </a:gdLst>
              <a:ahLst/>
              <a:cxnLst>
                <a:cxn ang="0">
                  <a:pos x="T0" y="T1"/>
                </a:cxn>
                <a:cxn ang="0">
                  <a:pos x="T2" y="T3"/>
                </a:cxn>
                <a:cxn ang="0">
                  <a:pos x="T4" y="T5"/>
                </a:cxn>
              </a:cxnLst>
              <a:rect l="0" t="0" r="r" b="b"/>
              <a:pathLst>
                <a:path w="2" h="34">
                  <a:moveTo>
                    <a:pt x="0" y="0"/>
                  </a:moveTo>
                  <a:cubicBezTo>
                    <a:pt x="0" y="6"/>
                    <a:pt x="1" y="12"/>
                    <a:pt x="2" y="17"/>
                  </a:cubicBezTo>
                  <a:cubicBezTo>
                    <a:pt x="1" y="33"/>
                    <a:pt x="1" y="34"/>
                    <a:pt x="0" y="0"/>
                  </a:cubicBezTo>
                  <a:close/>
                </a:path>
              </a:pathLst>
            </a:custGeom>
            <a:solidFill>
              <a:srgbClr val="A71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2" name="Freeform 164">
              <a:extLst>
                <a:ext uri="{FF2B5EF4-FFF2-40B4-BE49-F238E27FC236}">
                  <a16:creationId xmlns:a16="http://schemas.microsoft.com/office/drawing/2014/main" id="{78E93911-428F-47EC-92B6-E69FEABDE5BB}"/>
                </a:ext>
              </a:extLst>
            </p:cNvPr>
            <p:cNvSpPr>
              <a:spLocks/>
            </p:cNvSpPr>
            <p:nvPr/>
          </p:nvSpPr>
          <p:spPr bwMode="auto">
            <a:xfrm>
              <a:off x="4165600" y="27333575"/>
              <a:ext cx="14288" cy="15875"/>
            </a:xfrm>
            <a:custGeom>
              <a:avLst/>
              <a:gdLst>
                <a:gd name="T0" fmla="*/ 0 w 389"/>
                <a:gd name="T1" fmla="*/ 75 h 449"/>
                <a:gd name="T2" fmla="*/ 182 w 389"/>
                <a:gd name="T3" fmla="*/ 231 h 449"/>
                <a:gd name="T4" fmla="*/ 335 w 389"/>
                <a:gd name="T5" fmla="*/ 429 h 449"/>
                <a:gd name="T6" fmla="*/ 386 w 389"/>
                <a:gd name="T7" fmla="*/ 396 h 449"/>
                <a:gd name="T8" fmla="*/ 128 w 389"/>
                <a:gd name="T9" fmla="*/ 0 h 449"/>
                <a:gd name="T10" fmla="*/ 0 w 389"/>
                <a:gd name="T11" fmla="*/ 75 h 449"/>
              </a:gdLst>
              <a:ahLst/>
              <a:cxnLst>
                <a:cxn ang="0">
                  <a:pos x="T0" y="T1"/>
                </a:cxn>
                <a:cxn ang="0">
                  <a:pos x="T2" y="T3"/>
                </a:cxn>
                <a:cxn ang="0">
                  <a:pos x="T4" y="T5"/>
                </a:cxn>
                <a:cxn ang="0">
                  <a:pos x="T6" y="T7"/>
                </a:cxn>
                <a:cxn ang="0">
                  <a:pos x="T8" y="T9"/>
                </a:cxn>
                <a:cxn ang="0">
                  <a:pos x="T10" y="T11"/>
                </a:cxn>
              </a:cxnLst>
              <a:rect l="0" t="0" r="r" b="b"/>
              <a:pathLst>
                <a:path w="389" h="449">
                  <a:moveTo>
                    <a:pt x="0" y="75"/>
                  </a:moveTo>
                  <a:cubicBezTo>
                    <a:pt x="70" y="112"/>
                    <a:pt x="132" y="164"/>
                    <a:pt x="182" y="231"/>
                  </a:cubicBezTo>
                  <a:cubicBezTo>
                    <a:pt x="232" y="298"/>
                    <a:pt x="274" y="373"/>
                    <a:pt x="335" y="429"/>
                  </a:cubicBezTo>
                  <a:cubicBezTo>
                    <a:pt x="357" y="449"/>
                    <a:pt x="389" y="425"/>
                    <a:pt x="386" y="396"/>
                  </a:cubicBezTo>
                  <a:cubicBezTo>
                    <a:pt x="367" y="239"/>
                    <a:pt x="253" y="84"/>
                    <a:pt x="128" y="0"/>
                  </a:cubicBezTo>
                  <a:cubicBezTo>
                    <a:pt x="85" y="26"/>
                    <a:pt x="42" y="51"/>
                    <a:pt x="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3" name="Freeform 165">
              <a:extLst>
                <a:ext uri="{FF2B5EF4-FFF2-40B4-BE49-F238E27FC236}">
                  <a16:creationId xmlns:a16="http://schemas.microsoft.com/office/drawing/2014/main" id="{AD77F6AD-695B-4710-8938-FDFA49926F24}"/>
                </a:ext>
              </a:extLst>
            </p:cNvPr>
            <p:cNvSpPr>
              <a:spLocks/>
            </p:cNvSpPr>
            <p:nvPr/>
          </p:nvSpPr>
          <p:spPr bwMode="auto">
            <a:xfrm>
              <a:off x="4152900" y="27339925"/>
              <a:ext cx="12700" cy="15875"/>
            </a:xfrm>
            <a:custGeom>
              <a:avLst/>
              <a:gdLst>
                <a:gd name="T0" fmla="*/ 0 w 373"/>
                <a:gd name="T1" fmla="*/ 73 h 438"/>
                <a:gd name="T2" fmla="*/ 165 w 373"/>
                <a:gd name="T3" fmla="*/ 221 h 438"/>
                <a:gd name="T4" fmla="*/ 318 w 373"/>
                <a:gd name="T5" fmla="*/ 418 h 438"/>
                <a:gd name="T6" fmla="*/ 370 w 373"/>
                <a:gd name="T7" fmla="*/ 385 h 438"/>
                <a:gd name="T8" fmla="*/ 127 w 373"/>
                <a:gd name="T9" fmla="*/ 0 h 438"/>
                <a:gd name="T10" fmla="*/ 0 w 373"/>
                <a:gd name="T11" fmla="*/ 73 h 438"/>
              </a:gdLst>
              <a:ahLst/>
              <a:cxnLst>
                <a:cxn ang="0">
                  <a:pos x="T0" y="T1"/>
                </a:cxn>
                <a:cxn ang="0">
                  <a:pos x="T2" y="T3"/>
                </a:cxn>
                <a:cxn ang="0">
                  <a:pos x="T4" y="T5"/>
                </a:cxn>
                <a:cxn ang="0">
                  <a:pos x="T6" y="T7"/>
                </a:cxn>
                <a:cxn ang="0">
                  <a:pos x="T8" y="T9"/>
                </a:cxn>
                <a:cxn ang="0">
                  <a:pos x="T10" y="T11"/>
                </a:cxn>
              </a:cxnLst>
              <a:rect l="0" t="0" r="r" b="b"/>
              <a:pathLst>
                <a:path w="373" h="438">
                  <a:moveTo>
                    <a:pt x="0" y="73"/>
                  </a:moveTo>
                  <a:cubicBezTo>
                    <a:pt x="63" y="110"/>
                    <a:pt x="120" y="159"/>
                    <a:pt x="165" y="221"/>
                  </a:cubicBezTo>
                  <a:cubicBezTo>
                    <a:pt x="216" y="288"/>
                    <a:pt x="257" y="363"/>
                    <a:pt x="318" y="418"/>
                  </a:cubicBezTo>
                  <a:cubicBezTo>
                    <a:pt x="340" y="438"/>
                    <a:pt x="373" y="414"/>
                    <a:pt x="370" y="385"/>
                  </a:cubicBezTo>
                  <a:cubicBezTo>
                    <a:pt x="351" y="235"/>
                    <a:pt x="246" y="86"/>
                    <a:pt x="127" y="0"/>
                  </a:cubicBezTo>
                  <a:cubicBezTo>
                    <a:pt x="84" y="24"/>
                    <a:pt x="41" y="48"/>
                    <a:pt x="0"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4" name="Freeform 166">
              <a:extLst>
                <a:ext uri="{FF2B5EF4-FFF2-40B4-BE49-F238E27FC236}">
                  <a16:creationId xmlns:a16="http://schemas.microsoft.com/office/drawing/2014/main" id="{CFF21F62-0F8D-45F0-97EC-4DF73B44C6AF}"/>
                </a:ext>
              </a:extLst>
            </p:cNvPr>
            <p:cNvSpPr>
              <a:spLocks/>
            </p:cNvSpPr>
            <p:nvPr/>
          </p:nvSpPr>
          <p:spPr bwMode="auto">
            <a:xfrm>
              <a:off x="4138613" y="27347863"/>
              <a:ext cx="12700" cy="15875"/>
            </a:xfrm>
            <a:custGeom>
              <a:avLst/>
              <a:gdLst>
                <a:gd name="T0" fmla="*/ 0 w 355"/>
                <a:gd name="T1" fmla="*/ 72 h 424"/>
                <a:gd name="T2" fmla="*/ 147 w 355"/>
                <a:gd name="T3" fmla="*/ 207 h 424"/>
                <a:gd name="T4" fmla="*/ 299 w 355"/>
                <a:gd name="T5" fmla="*/ 405 h 424"/>
                <a:gd name="T6" fmla="*/ 350 w 355"/>
                <a:gd name="T7" fmla="*/ 371 h 424"/>
                <a:gd name="T8" fmla="*/ 125 w 355"/>
                <a:gd name="T9" fmla="*/ 0 h 424"/>
                <a:gd name="T10" fmla="*/ 0 w 355"/>
                <a:gd name="T11" fmla="*/ 72 h 424"/>
              </a:gdLst>
              <a:ahLst/>
              <a:cxnLst>
                <a:cxn ang="0">
                  <a:pos x="T0" y="T1"/>
                </a:cxn>
                <a:cxn ang="0">
                  <a:pos x="T2" y="T3"/>
                </a:cxn>
                <a:cxn ang="0">
                  <a:pos x="T4" y="T5"/>
                </a:cxn>
                <a:cxn ang="0">
                  <a:pos x="T6" y="T7"/>
                </a:cxn>
                <a:cxn ang="0">
                  <a:pos x="T8" y="T9"/>
                </a:cxn>
                <a:cxn ang="0">
                  <a:pos x="T10" y="T11"/>
                </a:cxn>
              </a:cxnLst>
              <a:rect l="0" t="0" r="r" b="b"/>
              <a:pathLst>
                <a:path w="355" h="424">
                  <a:moveTo>
                    <a:pt x="0" y="72"/>
                  </a:moveTo>
                  <a:cubicBezTo>
                    <a:pt x="55" y="107"/>
                    <a:pt x="105" y="152"/>
                    <a:pt x="147" y="207"/>
                  </a:cubicBezTo>
                  <a:cubicBezTo>
                    <a:pt x="196" y="274"/>
                    <a:pt x="238" y="349"/>
                    <a:pt x="299" y="405"/>
                  </a:cubicBezTo>
                  <a:cubicBezTo>
                    <a:pt x="321" y="424"/>
                    <a:pt x="355" y="401"/>
                    <a:pt x="350" y="371"/>
                  </a:cubicBezTo>
                  <a:cubicBezTo>
                    <a:pt x="333" y="228"/>
                    <a:pt x="237" y="87"/>
                    <a:pt x="125" y="0"/>
                  </a:cubicBezTo>
                  <a:cubicBezTo>
                    <a:pt x="83" y="24"/>
                    <a:pt x="41" y="48"/>
                    <a:pt x="0" y="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5" name="Freeform 167">
              <a:extLst>
                <a:ext uri="{FF2B5EF4-FFF2-40B4-BE49-F238E27FC236}">
                  <a16:creationId xmlns:a16="http://schemas.microsoft.com/office/drawing/2014/main" id="{7EFBFB76-7E42-474E-91AD-C5B1298B2393}"/>
                </a:ext>
              </a:extLst>
            </p:cNvPr>
            <p:cNvSpPr>
              <a:spLocks/>
            </p:cNvSpPr>
            <p:nvPr/>
          </p:nvSpPr>
          <p:spPr bwMode="auto">
            <a:xfrm>
              <a:off x="4125913" y="27355800"/>
              <a:ext cx="12700" cy="14288"/>
            </a:xfrm>
            <a:custGeom>
              <a:avLst/>
              <a:gdLst>
                <a:gd name="T0" fmla="*/ 0 w 338"/>
                <a:gd name="T1" fmla="*/ 71 h 413"/>
                <a:gd name="T2" fmla="*/ 131 w 338"/>
                <a:gd name="T3" fmla="*/ 195 h 413"/>
                <a:gd name="T4" fmla="*/ 283 w 338"/>
                <a:gd name="T5" fmla="*/ 393 h 413"/>
                <a:gd name="T6" fmla="*/ 334 w 338"/>
                <a:gd name="T7" fmla="*/ 359 h 413"/>
                <a:gd name="T8" fmla="*/ 124 w 338"/>
                <a:gd name="T9" fmla="*/ 0 h 413"/>
                <a:gd name="T10" fmla="*/ 0 w 338"/>
                <a:gd name="T11" fmla="*/ 71 h 413"/>
              </a:gdLst>
              <a:ahLst/>
              <a:cxnLst>
                <a:cxn ang="0">
                  <a:pos x="T0" y="T1"/>
                </a:cxn>
                <a:cxn ang="0">
                  <a:pos x="T2" y="T3"/>
                </a:cxn>
                <a:cxn ang="0">
                  <a:pos x="T4" y="T5"/>
                </a:cxn>
                <a:cxn ang="0">
                  <a:pos x="T6" y="T7"/>
                </a:cxn>
                <a:cxn ang="0">
                  <a:pos x="T8" y="T9"/>
                </a:cxn>
                <a:cxn ang="0">
                  <a:pos x="T10" y="T11"/>
                </a:cxn>
              </a:cxnLst>
              <a:rect l="0" t="0" r="r" b="b"/>
              <a:pathLst>
                <a:path w="338" h="413">
                  <a:moveTo>
                    <a:pt x="0" y="71"/>
                  </a:moveTo>
                  <a:cubicBezTo>
                    <a:pt x="49" y="104"/>
                    <a:pt x="93" y="146"/>
                    <a:pt x="131" y="195"/>
                  </a:cubicBezTo>
                  <a:cubicBezTo>
                    <a:pt x="181" y="262"/>
                    <a:pt x="221" y="337"/>
                    <a:pt x="283" y="393"/>
                  </a:cubicBezTo>
                  <a:cubicBezTo>
                    <a:pt x="304" y="413"/>
                    <a:pt x="338" y="389"/>
                    <a:pt x="334" y="359"/>
                  </a:cubicBezTo>
                  <a:cubicBezTo>
                    <a:pt x="317" y="223"/>
                    <a:pt x="229" y="89"/>
                    <a:pt x="124"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6" name="Freeform 168">
              <a:extLst>
                <a:ext uri="{FF2B5EF4-FFF2-40B4-BE49-F238E27FC236}">
                  <a16:creationId xmlns:a16="http://schemas.microsoft.com/office/drawing/2014/main" id="{54DCBAF1-3B9C-4C47-9CA2-B3E70CC2F4D2}"/>
                </a:ext>
              </a:extLst>
            </p:cNvPr>
            <p:cNvSpPr>
              <a:spLocks/>
            </p:cNvSpPr>
            <p:nvPr/>
          </p:nvSpPr>
          <p:spPr bwMode="auto">
            <a:xfrm>
              <a:off x="4113213" y="27363738"/>
              <a:ext cx="11113" cy="14288"/>
            </a:xfrm>
            <a:custGeom>
              <a:avLst/>
              <a:gdLst>
                <a:gd name="T0" fmla="*/ 0 w 318"/>
                <a:gd name="T1" fmla="*/ 71 h 399"/>
                <a:gd name="T2" fmla="*/ 110 w 318"/>
                <a:gd name="T3" fmla="*/ 182 h 399"/>
                <a:gd name="T4" fmla="*/ 262 w 318"/>
                <a:gd name="T5" fmla="*/ 379 h 399"/>
                <a:gd name="T6" fmla="*/ 315 w 318"/>
                <a:gd name="T7" fmla="*/ 346 h 399"/>
                <a:gd name="T8" fmla="*/ 119 w 318"/>
                <a:gd name="T9" fmla="*/ 0 h 399"/>
                <a:gd name="T10" fmla="*/ 0 w 318"/>
                <a:gd name="T11" fmla="*/ 71 h 399"/>
              </a:gdLst>
              <a:ahLst/>
              <a:cxnLst>
                <a:cxn ang="0">
                  <a:pos x="T0" y="T1"/>
                </a:cxn>
                <a:cxn ang="0">
                  <a:pos x="T2" y="T3"/>
                </a:cxn>
                <a:cxn ang="0">
                  <a:pos x="T4" y="T5"/>
                </a:cxn>
                <a:cxn ang="0">
                  <a:pos x="T6" y="T7"/>
                </a:cxn>
                <a:cxn ang="0">
                  <a:pos x="T8" y="T9"/>
                </a:cxn>
                <a:cxn ang="0">
                  <a:pos x="T10" y="T11"/>
                </a:cxn>
              </a:cxnLst>
              <a:rect l="0" t="0" r="r" b="b"/>
              <a:pathLst>
                <a:path w="318" h="399">
                  <a:moveTo>
                    <a:pt x="0" y="71"/>
                  </a:moveTo>
                  <a:cubicBezTo>
                    <a:pt x="40" y="102"/>
                    <a:pt x="78" y="139"/>
                    <a:pt x="110" y="182"/>
                  </a:cubicBezTo>
                  <a:cubicBezTo>
                    <a:pt x="161" y="249"/>
                    <a:pt x="201" y="324"/>
                    <a:pt x="262" y="379"/>
                  </a:cubicBezTo>
                  <a:cubicBezTo>
                    <a:pt x="284" y="399"/>
                    <a:pt x="318" y="376"/>
                    <a:pt x="315" y="346"/>
                  </a:cubicBezTo>
                  <a:cubicBezTo>
                    <a:pt x="298" y="216"/>
                    <a:pt x="217" y="88"/>
                    <a:pt x="119" y="0"/>
                  </a:cubicBezTo>
                  <a:cubicBezTo>
                    <a:pt x="80" y="23"/>
                    <a:pt x="39" y="47"/>
                    <a:pt x="0"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7" name="Freeform 169">
              <a:extLst>
                <a:ext uri="{FF2B5EF4-FFF2-40B4-BE49-F238E27FC236}">
                  <a16:creationId xmlns:a16="http://schemas.microsoft.com/office/drawing/2014/main" id="{FDBCB02D-BAE5-4F12-8962-2DC4468687D2}"/>
                </a:ext>
              </a:extLst>
            </p:cNvPr>
            <p:cNvSpPr>
              <a:spLocks/>
            </p:cNvSpPr>
            <p:nvPr/>
          </p:nvSpPr>
          <p:spPr bwMode="auto">
            <a:xfrm>
              <a:off x="4100513" y="27371675"/>
              <a:ext cx="9525" cy="12700"/>
            </a:xfrm>
            <a:custGeom>
              <a:avLst/>
              <a:gdLst>
                <a:gd name="T0" fmla="*/ 0 w 293"/>
                <a:gd name="T1" fmla="*/ 71 h 380"/>
                <a:gd name="T2" fmla="*/ 86 w 293"/>
                <a:gd name="T3" fmla="*/ 162 h 380"/>
                <a:gd name="T4" fmla="*/ 238 w 293"/>
                <a:gd name="T5" fmla="*/ 359 h 380"/>
                <a:gd name="T6" fmla="*/ 290 w 293"/>
                <a:gd name="T7" fmla="*/ 327 h 380"/>
                <a:gd name="T8" fmla="*/ 117 w 293"/>
                <a:gd name="T9" fmla="*/ 0 h 380"/>
                <a:gd name="T10" fmla="*/ 0 w 293"/>
                <a:gd name="T11" fmla="*/ 71 h 380"/>
              </a:gdLst>
              <a:ahLst/>
              <a:cxnLst>
                <a:cxn ang="0">
                  <a:pos x="T0" y="T1"/>
                </a:cxn>
                <a:cxn ang="0">
                  <a:pos x="T2" y="T3"/>
                </a:cxn>
                <a:cxn ang="0">
                  <a:pos x="T4" y="T5"/>
                </a:cxn>
                <a:cxn ang="0">
                  <a:pos x="T6" y="T7"/>
                </a:cxn>
                <a:cxn ang="0">
                  <a:pos x="T8" y="T9"/>
                </a:cxn>
                <a:cxn ang="0">
                  <a:pos x="T10" y="T11"/>
                </a:cxn>
              </a:cxnLst>
              <a:rect l="0" t="0" r="r" b="b"/>
              <a:pathLst>
                <a:path w="293" h="380">
                  <a:moveTo>
                    <a:pt x="0" y="71"/>
                  </a:moveTo>
                  <a:cubicBezTo>
                    <a:pt x="31" y="97"/>
                    <a:pt x="60" y="128"/>
                    <a:pt x="86" y="162"/>
                  </a:cubicBezTo>
                  <a:cubicBezTo>
                    <a:pt x="136" y="229"/>
                    <a:pt x="177" y="304"/>
                    <a:pt x="238" y="359"/>
                  </a:cubicBezTo>
                  <a:cubicBezTo>
                    <a:pt x="260" y="380"/>
                    <a:pt x="293" y="356"/>
                    <a:pt x="290" y="327"/>
                  </a:cubicBezTo>
                  <a:cubicBezTo>
                    <a:pt x="276" y="206"/>
                    <a:pt x="205" y="87"/>
                    <a:pt x="117" y="0"/>
                  </a:cubicBezTo>
                  <a:cubicBezTo>
                    <a:pt x="77" y="25"/>
                    <a:pt x="38" y="48"/>
                    <a:pt x="0"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8" name="Freeform 170">
              <a:extLst>
                <a:ext uri="{FF2B5EF4-FFF2-40B4-BE49-F238E27FC236}">
                  <a16:creationId xmlns:a16="http://schemas.microsoft.com/office/drawing/2014/main" id="{82D06FF4-13E6-4D6F-95DE-820B6CDFA46E}"/>
                </a:ext>
              </a:extLst>
            </p:cNvPr>
            <p:cNvSpPr>
              <a:spLocks/>
            </p:cNvSpPr>
            <p:nvPr/>
          </p:nvSpPr>
          <p:spPr bwMode="auto">
            <a:xfrm>
              <a:off x="4616450" y="27295475"/>
              <a:ext cx="155575" cy="127000"/>
            </a:xfrm>
            <a:custGeom>
              <a:avLst/>
              <a:gdLst>
                <a:gd name="T0" fmla="*/ 59 w 4337"/>
                <a:gd name="T1" fmla="*/ 3486 h 3576"/>
                <a:gd name="T2" fmla="*/ 210 w 4337"/>
                <a:gd name="T3" fmla="*/ 3557 h 3576"/>
                <a:gd name="T4" fmla="*/ 1219 w 4337"/>
                <a:gd name="T5" fmla="*/ 3488 h 3576"/>
                <a:gd name="T6" fmla="*/ 2161 w 4337"/>
                <a:gd name="T7" fmla="*/ 3536 h 3576"/>
                <a:gd name="T8" fmla="*/ 3207 w 4337"/>
                <a:gd name="T9" fmla="*/ 3558 h 3576"/>
                <a:gd name="T10" fmla="*/ 3740 w 4337"/>
                <a:gd name="T11" fmla="*/ 3561 h 3576"/>
                <a:gd name="T12" fmla="*/ 4231 w 4337"/>
                <a:gd name="T13" fmla="*/ 3531 h 3576"/>
                <a:gd name="T14" fmla="*/ 4337 w 4337"/>
                <a:gd name="T15" fmla="*/ 3462 h 3576"/>
                <a:gd name="T16" fmla="*/ 4306 w 4337"/>
                <a:gd name="T17" fmla="*/ 3413 h 3576"/>
                <a:gd name="T18" fmla="*/ 3784 w 4337"/>
                <a:gd name="T19" fmla="*/ 1916 h 3576"/>
                <a:gd name="T20" fmla="*/ 3828 w 4337"/>
                <a:gd name="T21" fmla="*/ 1374 h 3576"/>
                <a:gd name="T22" fmla="*/ 3903 w 4337"/>
                <a:gd name="T23" fmla="*/ 1000 h 3576"/>
                <a:gd name="T24" fmla="*/ 3660 w 4337"/>
                <a:gd name="T25" fmla="*/ 516 h 3576"/>
                <a:gd name="T26" fmla="*/ 3595 w 4337"/>
                <a:gd name="T27" fmla="*/ 457 h 3576"/>
                <a:gd name="T28" fmla="*/ 2239 w 4337"/>
                <a:gd name="T29" fmla="*/ 48 h 3576"/>
                <a:gd name="T30" fmla="*/ 1308 w 4337"/>
                <a:gd name="T31" fmla="*/ 306 h 3576"/>
                <a:gd name="T32" fmla="*/ 1024 w 4337"/>
                <a:gd name="T33" fmla="*/ 434 h 3576"/>
                <a:gd name="T34" fmla="*/ 702 w 4337"/>
                <a:gd name="T35" fmla="*/ 843 h 3576"/>
                <a:gd name="T36" fmla="*/ 749 w 4337"/>
                <a:gd name="T37" fmla="*/ 1529 h 3576"/>
                <a:gd name="T38" fmla="*/ 23 w 4337"/>
                <a:gd name="T39" fmla="*/ 3454 h 3576"/>
                <a:gd name="T40" fmla="*/ 9 w 4337"/>
                <a:gd name="T41" fmla="*/ 3487 h 3576"/>
                <a:gd name="T42" fmla="*/ 59 w 4337"/>
                <a:gd name="T43" fmla="*/ 3486 h 3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37" h="3576">
                  <a:moveTo>
                    <a:pt x="59" y="3486"/>
                  </a:moveTo>
                  <a:cubicBezTo>
                    <a:pt x="71" y="3538"/>
                    <a:pt x="147" y="3554"/>
                    <a:pt x="210" y="3557"/>
                  </a:cubicBezTo>
                  <a:cubicBezTo>
                    <a:pt x="557" y="3576"/>
                    <a:pt x="877" y="3526"/>
                    <a:pt x="1219" y="3488"/>
                  </a:cubicBezTo>
                  <a:cubicBezTo>
                    <a:pt x="1525" y="3454"/>
                    <a:pt x="1851" y="3513"/>
                    <a:pt x="2161" y="3536"/>
                  </a:cubicBezTo>
                  <a:cubicBezTo>
                    <a:pt x="2510" y="3562"/>
                    <a:pt x="2856" y="3568"/>
                    <a:pt x="3207" y="3558"/>
                  </a:cubicBezTo>
                  <a:cubicBezTo>
                    <a:pt x="3386" y="3552"/>
                    <a:pt x="3560" y="3552"/>
                    <a:pt x="3740" y="3561"/>
                  </a:cubicBezTo>
                  <a:cubicBezTo>
                    <a:pt x="3902" y="3569"/>
                    <a:pt x="4077" y="3508"/>
                    <a:pt x="4231" y="3531"/>
                  </a:cubicBezTo>
                  <a:cubicBezTo>
                    <a:pt x="4305" y="3542"/>
                    <a:pt x="4308" y="3498"/>
                    <a:pt x="4337" y="3462"/>
                  </a:cubicBezTo>
                  <a:cubicBezTo>
                    <a:pt x="4327" y="3445"/>
                    <a:pt x="4317" y="3429"/>
                    <a:pt x="4306" y="3413"/>
                  </a:cubicBezTo>
                  <a:cubicBezTo>
                    <a:pt x="3974" y="2868"/>
                    <a:pt x="3796" y="2382"/>
                    <a:pt x="3784" y="1916"/>
                  </a:cubicBezTo>
                  <a:cubicBezTo>
                    <a:pt x="3780" y="1736"/>
                    <a:pt x="3792" y="1552"/>
                    <a:pt x="3828" y="1374"/>
                  </a:cubicBezTo>
                  <a:cubicBezTo>
                    <a:pt x="3853" y="1250"/>
                    <a:pt x="3900" y="1127"/>
                    <a:pt x="3903" y="1000"/>
                  </a:cubicBezTo>
                  <a:cubicBezTo>
                    <a:pt x="3909" y="809"/>
                    <a:pt x="3803" y="655"/>
                    <a:pt x="3660" y="516"/>
                  </a:cubicBezTo>
                  <a:cubicBezTo>
                    <a:pt x="3639" y="495"/>
                    <a:pt x="3617" y="475"/>
                    <a:pt x="3595" y="457"/>
                  </a:cubicBezTo>
                  <a:cubicBezTo>
                    <a:pt x="3240" y="148"/>
                    <a:pt x="2739" y="0"/>
                    <a:pt x="2239" y="48"/>
                  </a:cubicBezTo>
                  <a:cubicBezTo>
                    <a:pt x="1935" y="77"/>
                    <a:pt x="1595" y="203"/>
                    <a:pt x="1308" y="306"/>
                  </a:cubicBezTo>
                  <a:cubicBezTo>
                    <a:pt x="1214" y="340"/>
                    <a:pt x="1115" y="382"/>
                    <a:pt x="1024" y="434"/>
                  </a:cubicBezTo>
                  <a:cubicBezTo>
                    <a:pt x="859" y="529"/>
                    <a:pt x="724" y="659"/>
                    <a:pt x="702" y="843"/>
                  </a:cubicBezTo>
                  <a:cubicBezTo>
                    <a:pt x="676" y="1073"/>
                    <a:pt x="772" y="1299"/>
                    <a:pt x="749" y="1529"/>
                  </a:cubicBezTo>
                  <a:cubicBezTo>
                    <a:pt x="686" y="2158"/>
                    <a:pt x="265" y="2858"/>
                    <a:pt x="23" y="3454"/>
                  </a:cubicBezTo>
                  <a:cubicBezTo>
                    <a:pt x="18" y="3465"/>
                    <a:pt x="13" y="3476"/>
                    <a:pt x="9" y="3487"/>
                  </a:cubicBezTo>
                  <a:cubicBezTo>
                    <a:pt x="0" y="3508"/>
                    <a:pt x="55" y="3464"/>
                    <a:pt x="59" y="3486"/>
                  </a:cubicBezTo>
                  <a:close/>
                </a:path>
              </a:pathLst>
            </a:custGeom>
            <a:solidFill>
              <a:srgbClr val="002E3B"/>
            </a:solidFill>
            <a:ln>
              <a:noFill/>
            </a:ln>
          </p:spPr>
          <p:txBody>
            <a:bodyPr vert="horz" wrap="square" lIns="91440" tIns="45720" rIns="91440" bIns="45720" numCol="1" anchor="t" anchorCtr="0" compatLnSpc="1">
              <a:prstTxWarp prst="textNoShape">
                <a:avLst/>
              </a:prstTxWarp>
            </a:bodyPr>
            <a:lstStyle/>
            <a:p>
              <a:endParaRPr lang="en-GB"/>
            </a:p>
          </p:txBody>
        </p:sp>
        <p:sp>
          <p:nvSpPr>
            <p:cNvPr id="149" name="Freeform 171">
              <a:extLst>
                <a:ext uri="{FF2B5EF4-FFF2-40B4-BE49-F238E27FC236}">
                  <a16:creationId xmlns:a16="http://schemas.microsoft.com/office/drawing/2014/main" id="{1A885091-A0A5-49C6-B8D7-D90F47313756}"/>
                </a:ext>
              </a:extLst>
            </p:cNvPr>
            <p:cNvSpPr>
              <a:spLocks/>
            </p:cNvSpPr>
            <p:nvPr/>
          </p:nvSpPr>
          <p:spPr bwMode="auto">
            <a:xfrm>
              <a:off x="4616450" y="27428825"/>
              <a:ext cx="169863" cy="38100"/>
            </a:xfrm>
            <a:custGeom>
              <a:avLst/>
              <a:gdLst>
                <a:gd name="T0" fmla="*/ 0 w 4733"/>
                <a:gd name="T1" fmla="*/ 913 h 1105"/>
                <a:gd name="T2" fmla="*/ 2027 w 4733"/>
                <a:gd name="T3" fmla="*/ 1042 h 1105"/>
                <a:gd name="T4" fmla="*/ 4491 w 4733"/>
                <a:gd name="T5" fmla="*/ 958 h 1105"/>
                <a:gd name="T6" fmla="*/ 2246 w 4733"/>
                <a:gd name="T7" fmla="*/ 0 h 1105"/>
                <a:gd name="T8" fmla="*/ 415 w 4733"/>
                <a:gd name="T9" fmla="*/ 213 h 1105"/>
                <a:gd name="T10" fmla="*/ 0 w 4733"/>
                <a:gd name="T11" fmla="*/ 913 h 1105"/>
              </a:gdLst>
              <a:ahLst/>
              <a:cxnLst>
                <a:cxn ang="0">
                  <a:pos x="T0" y="T1"/>
                </a:cxn>
                <a:cxn ang="0">
                  <a:pos x="T2" y="T3"/>
                </a:cxn>
                <a:cxn ang="0">
                  <a:pos x="T4" y="T5"/>
                </a:cxn>
                <a:cxn ang="0">
                  <a:pos x="T6" y="T7"/>
                </a:cxn>
                <a:cxn ang="0">
                  <a:pos x="T8" y="T9"/>
                </a:cxn>
                <a:cxn ang="0">
                  <a:pos x="T10" y="T11"/>
                </a:cxn>
              </a:cxnLst>
              <a:rect l="0" t="0" r="r" b="b"/>
              <a:pathLst>
                <a:path w="4733" h="1105">
                  <a:moveTo>
                    <a:pt x="0" y="913"/>
                  </a:moveTo>
                  <a:cubicBezTo>
                    <a:pt x="0" y="913"/>
                    <a:pt x="279" y="1031"/>
                    <a:pt x="2027" y="1042"/>
                  </a:cubicBezTo>
                  <a:cubicBezTo>
                    <a:pt x="3776" y="1052"/>
                    <a:pt x="4263" y="1105"/>
                    <a:pt x="4491" y="958"/>
                  </a:cubicBezTo>
                  <a:cubicBezTo>
                    <a:pt x="4733" y="804"/>
                    <a:pt x="2246" y="0"/>
                    <a:pt x="2246" y="0"/>
                  </a:cubicBezTo>
                  <a:cubicBezTo>
                    <a:pt x="2246" y="0"/>
                    <a:pt x="675" y="4"/>
                    <a:pt x="415" y="213"/>
                  </a:cubicBezTo>
                  <a:cubicBezTo>
                    <a:pt x="154" y="423"/>
                    <a:pt x="0" y="913"/>
                    <a:pt x="0" y="913"/>
                  </a:cubicBezTo>
                  <a:close/>
                </a:path>
              </a:pathLst>
            </a:custGeom>
            <a:solidFill>
              <a:srgbClr val="002E3B"/>
            </a:solidFill>
            <a:ln>
              <a:noFill/>
            </a:ln>
          </p:spPr>
          <p:txBody>
            <a:bodyPr vert="horz" wrap="square" lIns="91440" tIns="45720" rIns="91440" bIns="45720" numCol="1" anchor="t" anchorCtr="0" compatLnSpc="1">
              <a:prstTxWarp prst="textNoShape">
                <a:avLst/>
              </a:prstTxWarp>
            </a:bodyPr>
            <a:lstStyle/>
            <a:p>
              <a:endParaRPr lang="en-GB"/>
            </a:p>
          </p:txBody>
        </p:sp>
        <p:sp>
          <p:nvSpPr>
            <p:cNvPr id="150" name="Freeform 172">
              <a:extLst>
                <a:ext uri="{FF2B5EF4-FFF2-40B4-BE49-F238E27FC236}">
                  <a16:creationId xmlns:a16="http://schemas.microsoft.com/office/drawing/2014/main" id="{88CFCB45-99B0-4580-AADF-E6F9917309D4}"/>
                </a:ext>
              </a:extLst>
            </p:cNvPr>
            <p:cNvSpPr>
              <a:spLocks/>
            </p:cNvSpPr>
            <p:nvPr/>
          </p:nvSpPr>
          <p:spPr bwMode="auto">
            <a:xfrm>
              <a:off x="4616450" y="27389138"/>
              <a:ext cx="163513" cy="73025"/>
            </a:xfrm>
            <a:custGeom>
              <a:avLst/>
              <a:gdLst>
                <a:gd name="T0" fmla="*/ 15 w 4616"/>
                <a:gd name="T1" fmla="*/ 1955 h 2089"/>
                <a:gd name="T2" fmla="*/ 42 w 4616"/>
                <a:gd name="T3" fmla="*/ 2023 h 2089"/>
                <a:gd name="T4" fmla="*/ 47 w 4616"/>
                <a:gd name="T5" fmla="*/ 2024 h 2089"/>
                <a:gd name="T6" fmla="*/ 185 w 4616"/>
                <a:gd name="T7" fmla="*/ 1926 h 2089"/>
                <a:gd name="T8" fmla="*/ 535 w 4616"/>
                <a:gd name="T9" fmla="*/ 1724 h 2089"/>
                <a:gd name="T10" fmla="*/ 2052 w 4616"/>
                <a:gd name="T11" fmla="*/ 1509 h 2089"/>
                <a:gd name="T12" fmla="*/ 4449 w 4616"/>
                <a:gd name="T13" fmla="*/ 2078 h 2089"/>
                <a:gd name="T14" fmla="*/ 4516 w 4616"/>
                <a:gd name="T15" fmla="*/ 2079 h 2089"/>
                <a:gd name="T16" fmla="*/ 4533 w 4616"/>
                <a:gd name="T17" fmla="*/ 2069 h 2089"/>
                <a:gd name="T18" fmla="*/ 4539 w 4616"/>
                <a:gd name="T19" fmla="*/ 2064 h 2089"/>
                <a:gd name="T20" fmla="*/ 4541 w 4616"/>
                <a:gd name="T21" fmla="*/ 2062 h 2089"/>
                <a:gd name="T22" fmla="*/ 4567 w 4616"/>
                <a:gd name="T23" fmla="*/ 2013 h 2089"/>
                <a:gd name="T24" fmla="*/ 4377 w 4616"/>
                <a:gd name="T25" fmla="*/ 805 h 2089"/>
                <a:gd name="T26" fmla="*/ 4366 w 4616"/>
                <a:gd name="T27" fmla="*/ 794 h 2089"/>
                <a:gd name="T28" fmla="*/ 4346 w 4616"/>
                <a:gd name="T29" fmla="*/ 774 h 2089"/>
                <a:gd name="T30" fmla="*/ 3241 w 4616"/>
                <a:gd name="T31" fmla="*/ 278 h 2089"/>
                <a:gd name="T32" fmla="*/ 874 w 4616"/>
                <a:gd name="T33" fmla="*/ 292 h 2089"/>
                <a:gd name="T34" fmla="*/ 63 w 4616"/>
                <a:gd name="T35" fmla="*/ 815 h 2089"/>
                <a:gd name="T36" fmla="*/ 36 w 4616"/>
                <a:gd name="T37" fmla="*/ 855 h 2089"/>
                <a:gd name="T38" fmla="*/ 15 w 4616"/>
                <a:gd name="T39" fmla="*/ 1955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6" h="2089">
                  <a:moveTo>
                    <a:pt x="15" y="1955"/>
                  </a:moveTo>
                  <a:cubicBezTo>
                    <a:pt x="17" y="1997"/>
                    <a:pt x="27" y="2017"/>
                    <a:pt x="42" y="2023"/>
                  </a:cubicBezTo>
                  <a:lnTo>
                    <a:pt x="47" y="2024"/>
                  </a:lnTo>
                  <a:cubicBezTo>
                    <a:pt x="90" y="2036"/>
                    <a:pt x="168" y="1939"/>
                    <a:pt x="185" y="1926"/>
                  </a:cubicBezTo>
                  <a:cubicBezTo>
                    <a:pt x="293" y="1850"/>
                    <a:pt x="405" y="1779"/>
                    <a:pt x="535" y="1724"/>
                  </a:cubicBezTo>
                  <a:cubicBezTo>
                    <a:pt x="1035" y="1513"/>
                    <a:pt x="1522" y="1480"/>
                    <a:pt x="2052" y="1509"/>
                  </a:cubicBezTo>
                  <a:cubicBezTo>
                    <a:pt x="2892" y="1555"/>
                    <a:pt x="3689" y="1682"/>
                    <a:pt x="4449" y="2078"/>
                  </a:cubicBezTo>
                  <a:cubicBezTo>
                    <a:pt x="4469" y="2089"/>
                    <a:pt x="4494" y="2088"/>
                    <a:pt x="4516" y="2079"/>
                  </a:cubicBezTo>
                  <a:cubicBezTo>
                    <a:pt x="4522" y="2076"/>
                    <a:pt x="4527" y="2072"/>
                    <a:pt x="4533" y="2069"/>
                  </a:cubicBezTo>
                  <a:lnTo>
                    <a:pt x="4539" y="2064"/>
                  </a:lnTo>
                  <a:lnTo>
                    <a:pt x="4541" y="2062"/>
                  </a:lnTo>
                  <a:cubicBezTo>
                    <a:pt x="4555" y="2050"/>
                    <a:pt x="4564" y="2033"/>
                    <a:pt x="4567" y="2013"/>
                  </a:cubicBezTo>
                  <a:cubicBezTo>
                    <a:pt x="4616" y="1619"/>
                    <a:pt x="4527" y="1049"/>
                    <a:pt x="4377" y="805"/>
                  </a:cubicBezTo>
                  <a:cubicBezTo>
                    <a:pt x="4373" y="801"/>
                    <a:pt x="4370" y="797"/>
                    <a:pt x="4366" y="794"/>
                  </a:cubicBezTo>
                  <a:cubicBezTo>
                    <a:pt x="4359" y="787"/>
                    <a:pt x="4353" y="780"/>
                    <a:pt x="4346" y="774"/>
                  </a:cubicBezTo>
                  <a:cubicBezTo>
                    <a:pt x="4060" y="494"/>
                    <a:pt x="3609" y="367"/>
                    <a:pt x="3241" y="278"/>
                  </a:cubicBezTo>
                  <a:cubicBezTo>
                    <a:pt x="2852" y="185"/>
                    <a:pt x="1597" y="0"/>
                    <a:pt x="874" y="292"/>
                  </a:cubicBezTo>
                  <a:cubicBezTo>
                    <a:pt x="587" y="408"/>
                    <a:pt x="253" y="548"/>
                    <a:pt x="63" y="815"/>
                  </a:cubicBezTo>
                  <a:cubicBezTo>
                    <a:pt x="53" y="828"/>
                    <a:pt x="44" y="842"/>
                    <a:pt x="36" y="855"/>
                  </a:cubicBezTo>
                  <a:cubicBezTo>
                    <a:pt x="18" y="883"/>
                    <a:pt x="0" y="1615"/>
                    <a:pt x="15" y="1955"/>
                  </a:cubicBezTo>
                  <a:close/>
                </a:path>
              </a:pathLst>
            </a:custGeom>
            <a:solidFill>
              <a:srgbClr val="005C84"/>
            </a:solidFill>
            <a:ln>
              <a:noFill/>
            </a:ln>
          </p:spPr>
          <p:txBody>
            <a:bodyPr vert="horz" wrap="square" lIns="91440" tIns="45720" rIns="91440" bIns="45720" numCol="1" anchor="t" anchorCtr="0" compatLnSpc="1">
              <a:prstTxWarp prst="textNoShape">
                <a:avLst/>
              </a:prstTxWarp>
            </a:bodyPr>
            <a:lstStyle/>
            <a:p>
              <a:endParaRPr lang="en-GB"/>
            </a:p>
          </p:txBody>
        </p:sp>
        <p:sp>
          <p:nvSpPr>
            <p:cNvPr id="151" name="Freeform 173">
              <a:extLst>
                <a:ext uri="{FF2B5EF4-FFF2-40B4-BE49-F238E27FC236}">
                  <a16:creationId xmlns:a16="http://schemas.microsoft.com/office/drawing/2014/main" id="{80E237CA-6B1F-4F7B-A39D-F0B461A6321E}"/>
                </a:ext>
              </a:extLst>
            </p:cNvPr>
            <p:cNvSpPr>
              <a:spLocks/>
            </p:cNvSpPr>
            <p:nvPr/>
          </p:nvSpPr>
          <p:spPr bwMode="auto">
            <a:xfrm>
              <a:off x="4657725" y="27311350"/>
              <a:ext cx="84138" cy="23813"/>
            </a:xfrm>
            <a:custGeom>
              <a:avLst/>
              <a:gdLst>
                <a:gd name="T0" fmla="*/ 2329 w 2354"/>
                <a:gd name="T1" fmla="*/ 602 h 674"/>
                <a:gd name="T2" fmla="*/ 36 w 2354"/>
                <a:gd name="T3" fmla="*/ 515 h 674"/>
                <a:gd name="T4" fmla="*/ 85 w 2354"/>
                <a:gd name="T5" fmla="*/ 572 h 674"/>
                <a:gd name="T6" fmla="*/ 1119 w 2354"/>
                <a:gd name="T7" fmla="*/ 320 h 674"/>
                <a:gd name="T8" fmla="*/ 2273 w 2354"/>
                <a:gd name="T9" fmla="*/ 655 h 674"/>
                <a:gd name="T10" fmla="*/ 2329 w 2354"/>
                <a:gd name="T11" fmla="*/ 602 h 674"/>
              </a:gdLst>
              <a:ahLst/>
              <a:cxnLst>
                <a:cxn ang="0">
                  <a:pos x="T0" y="T1"/>
                </a:cxn>
                <a:cxn ang="0">
                  <a:pos x="T2" y="T3"/>
                </a:cxn>
                <a:cxn ang="0">
                  <a:pos x="T4" y="T5"/>
                </a:cxn>
                <a:cxn ang="0">
                  <a:pos x="T6" y="T7"/>
                </a:cxn>
                <a:cxn ang="0">
                  <a:pos x="T8" y="T9"/>
                </a:cxn>
                <a:cxn ang="0">
                  <a:pos x="T10" y="T11"/>
                </a:cxn>
              </a:cxnLst>
              <a:rect l="0" t="0" r="r" b="b"/>
              <a:pathLst>
                <a:path w="2354" h="674">
                  <a:moveTo>
                    <a:pt x="2329" y="602"/>
                  </a:moveTo>
                  <a:cubicBezTo>
                    <a:pt x="1834" y="0"/>
                    <a:pt x="629" y="89"/>
                    <a:pt x="36" y="515"/>
                  </a:cubicBezTo>
                  <a:cubicBezTo>
                    <a:pt x="0" y="540"/>
                    <a:pt x="48" y="596"/>
                    <a:pt x="85" y="572"/>
                  </a:cubicBezTo>
                  <a:cubicBezTo>
                    <a:pt x="373" y="388"/>
                    <a:pt x="775" y="334"/>
                    <a:pt x="1119" y="320"/>
                  </a:cubicBezTo>
                  <a:cubicBezTo>
                    <a:pt x="1563" y="302"/>
                    <a:pt x="1903" y="454"/>
                    <a:pt x="2273" y="655"/>
                  </a:cubicBezTo>
                  <a:cubicBezTo>
                    <a:pt x="2308" y="674"/>
                    <a:pt x="2354" y="632"/>
                    <a:pt x="2329" y="6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2" name="Freeform 174">
              <a:extLst>
                <a:ext uri="{FF2B5EF4-FFF2-40B4-BE49-F238E27FC236}">
                  <a16:creationId xmlns:a16="http://schemas.microsoft.com/office/drawing/2014/main" id="{778F50FC-7CC0-4181-BCA5-C6C7064627BC}"/>
                </a:ext>
              </a:extLst>
            </p:cNvPr>
            <p:cNvSpPr>
              <a:spLocks/>
            </p:cNvSpPr>
            <p:nvPr/>
          </p:nvSpPr>
          <p:spPr bwMode="auto">
            <a:xfrm>
              <a:off x="4657725" y="27331988"/>
              <a:ext cx="84138" cy="17463"/>
            </a:xfrm>
            <a:custGeom>
              <a:avLst/>
              <a:gdLst>
                <a:gd name="T0" fmla="*/ 2330 w 2356"/>
                <a:gd name="T1" fmla="*/ 428 h 500"/>
                <a:gd name="T2" fmla="*/ 1204 w 2356"/>
                <a:gd name="T3" fmla="*/ 33 h 500"/>
                <a:gd name="T4" fmla="*/ 33 w 2356"/>
                <a:gd name="T5" fmla="*/ 355 h 500"/>
                <a:gd name="T6" fmla="*/ 85 w 2356"/>
                <a:gd name="T7" fmla="*/ 407 h 500"/>
                <a:gd name="T8" fmla="*/ 1347 w 2356"/>
                <a:gd name="T9" fmla="*/ 197 h 500"/>
                <a:gd name="T10" fmla="*/ 1883 w 2356"/>
                <a:gd name="T11" fmla="*/ 333 h 500"/>
                <a:gd name="T12" fmla="*/ 2271 w 2356"/>
                <a:gd name="T13" fmla="*/ 490 h 500"/>
                <a:gd name="T14" fmla="*/ 2330 w 2356"/>
                <a:gd name="T15" fmla="*/ 428 h 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6" h="500">
                  <a:moveTo>
                    <a:pt x="2330" y="428"/>
                  </a:moveTo>
                  <a:cubicBezTo>
                    <a:pt x="2122" y="144"/>
                    <a:pt x="1550" y="60"/>
                    <a:pt x="1204" y="33"/>
                  </a:cubicBezTo>
                  <a:cubicBezTo>
                    <a:pt x="783" y="0"/>
                    <a:pt x="331" y="64"/>
                    <a:pt x="33" y="355"/>
                  </a:cubicBezTo>
                  <a:cubicBezTo>
                    <a:pt x="0" y="388"/>
                    <a:pt x="45" y="435"/>
                    <a:pt x="85" y="407"/>
                  </a:cubicBezTo>
                  <a:cubicBezTo>
                    <a:pt x="429" y="155"/>
                    <a:pt x="928" y="133"/>
                    <a:pt x="1347" y="197"/>
                  </a:cubicBezTo>
                  <a:cubicBezTo>
                    <a:pt x="1530" y="225"/>
                    <a:pt x="1711" y="269"/>
                    <a:pt x="1883" y="333"/>
                  </a:cubicBezTo>
                  <a:cubicBezTo>
                    <a:pt x="2016" y="382"/>
                    <a:pt x="2133" y="457"/>
                    <a:pt x="2271" y="490"/>
                  </a:cubicBezTo>
                  <a:cubicBezTo>
                    <a:pt x="2309" y="500"/>
                    <a:pt x="2356" y="462"/>
                    <a:pt x="2330" y="4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3" name="Freeform 175">
              <a:extLst>
                <a:ext uri="{FF2B5EF4-FFF2-40B4-BE49-F238E27FC236}">
                  <a16:creationId xmlns:a16="http://schemas.microsoft.com/office/drawing/2014/main" id="{6BD0D98C-4B9C-4209-AB1E-E75A1A3DB443}"/>
                </a:ext>
              </a:extLst>
            </p:cNvPr>
            <p:cNvSpPr>
              <a:spLocks/>
            </p:cNvSpPr>
            <p:nvPr/>
          </p:nvSpPr>
          <p:spPr bwMode="auto">
            <a:xfrm>
              <a:off x="4660900" y="27343100"/>
              <a:ext cx="79375" cy="20638"/>
            </a:xfrm>
            <a:custGeom>
              <a:avLst/>
              <a:gdLst>
                <a:gd name="T0" fmla="*/ 2157 w 2201"/>
                <a:gd name="T1" fmla="*/ 480 h 599"/>
                <a:gd name="T2" fmla="*/ 53 w 2201"/>
                <a:gd name="T3" fmla="*/ 318 h 599"/>
                <a:gd name="T4" fmla="*/ 90 w 2201"/>
                <a:gd name="T5" fmla="*/ 394 h 599"/>
                <a:gd name="T6" fmla="*/ 1153 w 2201"/>
                <a:gd name="T7" fmla="*/ 273 h 599"/>
                <a:gd name="T8" fmla="*/ 2080 w 2201"/>
                <a:gd name="T9" fmla="*/ 574 h 599"/>
                <a:gd name="T10" fmla="*/ 2157 w 2201"/>
                <a:gd name="T11" fmla="*/ 480 h 599"/>
              </a:gdLst>
              <a:ahLst/>
              <a:cxnLst>
                <a:cxn ang="0">
                  <a:pos x="T0" y="T1"/>
                </a:cxn>
                <a:cxn ang="0">
                  <a:pos x="T2" y="T3"/>
                </a:cxn>
                <a:cxn ang="0">
                  <a:pos x="T4" y="T5"/>
                </a:cxn>
                <a:cxn ang="0">
                  <a:pos x="T6" y="T7"/>
                </a:cxn>
                <a:cxn ang="0">
                  <a:pos x="T8" y="T9"/>
                </a:cxn>
                <a:cxn ang="0">
                  <a:pos x="T10" y="T11"/>
                </a:cxn>
              </a:cxnLst>
              <a:rect l="0" t="0" r="r" b="b"/>
              <a:pathLst>
                <a:path w="2201" h="599">
                  <a:moveTo>
                    <a:pt x="2157" y="480"/>
                  </a:moveTo>
                  <a:cubicBezTo>
                    <a:pt x="1672" y="0"/>
                    <a:pt x="636" y="45"/>
                    <a:pt x="53" y="318"/>
                  </a:cubicBezTo>
                  <a:cubicBezTo>
                    <a:pt x="0" y="342"/>
                    <a:pt x="33" y="410"/>
                    <a:pt x="90" y="394"/>
                  </a:cubicBezTo>
                  <a:cubicBezTo>
                    <a:pt x="432" y="293"/>
                    <a:pt x="792" y="239"/>
                    <a:pt x="1153" y="273"/>
                  </a:cubicBezTo>
                  <a:cubicBezTo>
                    <a:pt x="1508" y="307"/>
                    <a:pt x="1766" y="441"/>
                    <a:pt x="2080" y="574"/>
                  </a:cubicBezTo>
                  <a:cubicBezTo>
                    <a:pt x="2140" y="599"/>
                    <a:pt x="2201" y="524"/>
                    <a:pt x="2157" y="4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4" name="Freeform 176">
              <a:extLst>
                <a:ext uri="{FF2B5EF4-FFF2-40B4-BE49-F238E27FC236}">
                  <a16:creationId xmlns:a16="http://schemas.microsoft.com/office/drawing/2014/main" id="{6A0448F4-5205-42BE-81AC-630B7D265F7D}"/>
                </a:ext>
              </a:extLst>
            </p:cNvPr>
            <p:cNvSpPr>
              <a:spLocks/>
            </p:cNvSpPr>
            <p:nvPr/>
          </p:nvSpPr>
          <p:spPr bwMode="auto">
            <a:xfrm>
              <a:off x="4659313" y="27363738"/>
              <a:ext cx="80963" cy="14288"/>
            </a:xfrm>
            <a:custGeom>
              <a:avLst/>
              <a:gdLst>
                <a:gd name="T0" fmla="*/ 2187 w 2244"/>
                <a:gd name="T1" fmla="*/ 265 h 376"/>
                <a:gd name="T2" fmla="*/ 1078 w 2244"/>
                <a:gd name="T3" fmla="*/ 10 h 376"/>
                <a:gd name="T4" fmla="*/ 32 w 2244"/>
                <a:gd name="T5" fmla="*/ 205 h 376"/>
                <a:gd name="T6" fmla="*/ 57 w 2244"/>
                <a:gd name="T7" fmla="*/ 257 h 376"/>
                <a:gd name="T8" fmla="*/ 1182 w 2244"/>
                <a:gd name="T9" fmla="*/ 155 h 376"/>
                <a:gd name="T10" fmla="*/ 2139 w 2244"/>
                <a:gd name="T11" fmla="*/ 362 h 376"/>
                <a:gd name="T12" fmla="*/ 2187 w 2244"/>
                <a:gd name="T13" fmla="*/ 265 h 376"/>
              </a:gdLst>
              <a:ahLst/>
              <a:cxnLst>
                <a:cxn ang="0">
                  <a:pos x="T0" y="T1"/>
                </a:cxn>
                <a:cxn ang="0">
                  <a:pos x="T2" y="T3"/>
                </a:cxn>
                <a:cxn ang="0">
                  <a:pos x="T4" y="T5"/>
                </a:cxn>
                <a:cxn ang="0">
                  <a:pos x="T6" y="T7"/>
                </a:cxn>
                <a:cxn ang="0">
                  <a:pos x="T8" y="T9"/>
                </a:cxn>
                <a:cxn ang="0">
                  <a:pos x="T10" y="T11"/>
                </a:cxn>
                <a:cxn ang="0">
                  <a:pos x="T12" y="T13"/>
                </a:cxn>
              </a:cxnLst>
              <a:rect l="0" t="0" r="r" b="b"/>
              <a:pathLst>
                <a:path w="2244" h="376">
                  <a:moveTo>
                    <a:pt x="2187" y="265"/>
                  </a:moveTo>
                  <a:cubicBezTo>
                    <a:pt x="1885" y="75"/>
                    <a:pt x="1437" y="21"/>
                    <a:pt x="1078" y="10"/>
                  </a:cubicBezTo>
                  <a:cubicBezTo>
                    <a:pt x="723" y="0"/>
                    <a:pt x="342" y="40"/>
                    <a:pt x="32" y="205"/>
                  </a:cubicBezTo>
                  <a:cubicBezTo>
                    <a:pt x="0" y="222"/>
                    <a:pt x="23" y="263"/>
                    <a:pt x="57" y="257"/>
                  </a:cubicBezTo>
                  <a:cubicBezTo>
                    <a:pt x="432" y="180"/>
                    <a:pt x="794" y="123"/>
                    <a:pt x="1182" y="155"/>
                  </a:cubicBezTo>
                  <a:cubicBezTo>
                    <a:pt x="1520" y="182"/>
                    <a:pt x="1815" y="295"/>
                    <a:pt x="2139" y="362"/>
                  </a:cubicBezTo>
                  <a:cubicBezTo>
                    <a:pt x="2205" y="376"/>
                    <a:pt x="2244" y="300"/>
                    <a:pt x="2187" y="2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5" name="Freeform 177">
              <a:extLst>
                <a:ext uri="{FF2B5EF4-FFF2-40B4-BE49-F238E27FC236}">
                  <a16:creationId xmlns:a16="http://schemas.microsoft.com/office/drawing/2014/main" id="{B85F47A5-9581-4755-B524-F0EFAF3F6D95}"/>
                </a:ext>
              </a:extLst>
            </p:cNvPr>
            <p:cNvSpPr>
              <a:spLocks/>
            </p:cNvSpPr>
            <p:nvPr/>
          </p:nvSpPr>
          <p:spPr bwMode="auto">
            <a:xfrm>
              <a:off x="4203700" y="26006425"/>
              <a:ext cx="555625" cy="1171575"/>
            </a:xfrm>
            <a:custGeom>
              <a:avLst/>
              <a:gdLst>
                <a:gd name="T0" fmla="*/ 140 w 15554"/>
                <a:gd name="T1" fmla="*/ 20985 h 32932"/>
                <a:gd name="T2" fmla="*/ 272 w 15554"/>
                <a:gd name="T3" fmla="*/ 24869 h 32932"/>
                <a:gd name="T4" fmla="*/ 456 w 15554"/>
                <a:gd name="T5" fmla="*/ 30529 h 32932"/>
                <a:gd name="T6" fmla="*/ 476 w 15554"/>
                <a:gd name="T7" fmla="*/ 31117 h 32932"/>
                <a:gd name="T8" fmla="*/ 753 w 15554"/>
                <a:gd name="T9" fmla="*/ 32713 h 32932"/>
                <a:gd name="T10" fmla="*/ 882 w 15554"/>
                <a:gd name="T11" fmla="*/ 32741 h 32932"/>
                <a:gd name="T12" fmla="*/ 1462 w 15554"/>
                <a:gd name="T13" fmla="*/ 32833 h 32932"/>
                <a:gd name="T14" fmla="*/ 2204 w 15554"/>
                <a:gd name="T15" fmla="*/ 32904 h 32932"/>
                <a:gd name="T16" fmla="*/ 3049 w 15554"/>
                <a:gd name="T17" fmla="*/ 32932 h 32932"/>
                <a:gd name="T18" fmla="*/ 3504 w 15554"/>
                <a:gd name="T19" fmla="*/ 32924 h 32932"/>
                <a:gd name="T20" fmla="*/ 3567 w 15554"/>
                <a:gd name="T21" fmla="*/ 32922 h 32932"/>
                <a:gd name="T22" fmla="*/ 3710 w 15554"/>
                <a:gd name="T23" fmla="*/ 32914 h 32932"/>
                <a:gd name="T24" fmla="*/ 3901 w 15554"/>
                <a:gd name="T25" fmla="*/ 32902 h 32932"/>
                <a:gd name="T26" fmla="*/ 4331 w 15554"/>
                <a:gd name="T27" fmla="*/ 32827 h 32932"/>
                <a:gd name="T28" fmla="*/ 4602 w 15554"/>
                <a:gd name="T29" fmla="*/ 31783 h 32932"/>
                <a:gd name="T30" fmla="*/ 4686 w 15554"/>
                <a:gd name="T31" fmla="*/ 30215 h 32932"/>
                <a:gd name="T32" fmla="*/ 4731 w 15554"/>
                <a:gd name="T33" fmla="*/ 29232 h 32932"/>
                <a:gd name="T34" fmla="*/ 4917 w 15554"/>
                <a:gd name="T35" fmla="*/ 25184 h 32932"/>
                <a:gd name="T36" fmla="*/ 4928 w 15554"/>
                <a:gd name="T37" fmla="*/ 24656 h 32932"/>
                <a:gd name="T38" fmla="*/ 4970 w 15554"/>
                <a:gd name="T39" fmla="*/ 21909 h 32932"/>
                <a:gd name="T40" fmla="*/ 5172 w 15554"/>
                <a:gd name="T41" fmla="*/ 18423 h 32932"/>
                <a:gd name="T42" fmla="*/ 5938 w 15554"/>
                <a:gd name="T43" fmla="*/ 13706 h 32932"/>
                <a:gd name="T44" fmla="*/ 6185 w 15554"/>
                <a:gd name="T45" fmla="*/ 11219 h 32932"/>
                <a:gd name="T46" fmla="*/ 6196 w 15554"/>
                <a:gd name="T47" fmla="*/ 11058 h 32932"/>
                <a:gd name="T48" fmla="*/ 6200 w 15554"/>
                <a:gd name="T49" fmla="*/ 10986 h 32932"/>
                <a:gd name="T50" fmla="*/ 6201 w 15554"/>
                <a:gd name="T51" fmla="*/ 11008 h 32932"/>
                <a:gd name="T52" fmla="*/ 6874 w 15554"/>
                <a:gd name="T53" fmla="*/ 10970 h 32932"/>
                <a:gd name="T54" fmla="*/ 6880 w 15554"/>
                <a:gd name="T55" fmla="*/ 11020 h 32932"/>
                <a:gd name="T56" fmla="*/ 6895 w 15554"/>
                <a:gd name="T57" fmla="*/ 11179 h 32932"/>
                <a:gd name="T58" fmla="*/ 8593 w 15554"/>
                <a:gd name="T59" fmla="*/ 19522 h 32932"/>
                <a:gd name="T60" fmla="*/ 9033 w 15554"/>
                <a:gd name="T61" fmla="*/ 21151 h 32932"/>
                <a:gd name="T62" fmla="*/ 11865 w 15554"/>
                <a:gd name="T63" fmla="*/ 32926 h 32932"/>
                <a:gd name="T64" fmla="*/ 12618 w 15554"/>
                <a:gd name="T65" fmla="*/ 32885 h 32932"/>
                <a:gd name="T66" fmla="*/ 13721 w 15554"/>
                <a:gd name="T67" fmla="*/ 32753 h 32932"/>
                <a:gd name="T68" fmla="*/ 13835 w 15554"/>
                <a:gd name="T69" fmla="*/ 32734 h 32932"/>
                <a:gd name="T70" fmla="*/ 15094 w 15554"/>
                <a:gd name="T71" fmla="*/ 32461 h 32932"/>
                <a:gd name="T72" fmla="*/ 15137 w 15554"/>
                <a:gd name="T73" fmla="*/ 32450 h 32932"/>
                <a:gd name="T74" fmla="*/ 15173 w 15554"/>
                <a:gd name="T75" fmla="*/ 32440 h 32932"/>
                <a:gd name="T76" fmla="*/ 15258 w 15554"/>
                <a:gd name="T77" fmla="*/ 32416 h 32932"/>
                <a:gd name="T78" fmla="*/ 15269 w 15554"/>
                <a:gd name="T79" fmla="*/ 32413 h 32932"/>
                <a:gd name="T80" fmla="*/ 15417 w 15554"/>
                <a:gd name="T81" fmla="*/ 32386 h 32932"/>
                <a:gd name="T82" fmla="*/ 15124 w 15554"/>
                <a:gd name="T83" fmla="*/ 27896 h 32932"/>
                <a:gd name="T84" fmla="*/ 15071 w 15554"/>
                <a:gd name="T85" fmla="*/ 27513 h 32932"/>
                <a:gd name="T86" fmla="*/ 14484 w 15554"/>
                <a:gd name="T87" fmla="*/ 23859 h 32932"/>
                <a:gd name="T88" fmla="*/ 12672 w 15554"/>
                <a:gd name="T89" fmla="*/ 5821 h 32932"/>
                <a:gd name="T90" fmla="*/ 12292 w 15554"/>
                <a:gd name="T91" fmla="*/ 4388 h 32932"/>
                <a:gd name="T92" fmla="*/ 11840 w 15554"/>
                <a:gd name="T93" fmla="*/ 2726 h 32932"/>
                <a:gd name="T94" fmla="*/ 11196 w 15554"/>
                <a:gd name="T95" fmla="*/ 850 h 32932"/>
                <a:gd name="T96" fmla="*/ 11081 w 15554"/>
                <a:gd name="T97" fmla="*/ 682 h 32932"/>
                <a:gd name="T98" fmla="*/ 7128 w 15554"/>
                <a:gd name="T99" fmla="*/ 18 h 32932"/>
                <a:gd name="T100" fmla="*/ 4339 w 15554"/>
                <a:gd name="T101" fmla="*/ 272 h 32932"/>
                <a:gd name="T102" fmla="*/ 3016 w 15554"/>
                <a:gd name="T103" fmla="*/ 466 h 32932"/>
                <a:gd name="T104" fmla="*/ 2937 w 15554"/>
                <a:gd name="T105" fmla="*/ 478 h 32932"/>
                <a:gd name="T106" fmla="*/ 2018 w 15554"/>
                <a:gd name="T107" fmla="*/ 911 h 32932"/>
                <a:gd name="T108" fmla="*/ 1445 w 15554"/>
                <a:gd name="T109" fmla="*/ 2547 h 32932"/>
                <a:gd name="T110" fmla="*/ 1050 w 15554"/>
                <a:gd name="T111" fmla="*/ 3966 h 32932"/>
                <a:gd name="T112" fmla="*/ 971 w 15554"/>
                <a:gd name="T113" fmla="*/ 4262 h 32932"/>
                <a:gd name="T114" fmla="*/ 956 w 15554"/>
                <a:gd name="T115" fmla="*/ 4316 h 32932"/>
                <a:gd name="T116" fmla="*/ 916 w 15554"/>
                <a:gd name="T117" fmla="*/ 4472 h 32932"/>
                <a:gd name="T118" fmla="*/ 797 w 15554"/>
                <a:gd name="T119" fmla="*/ 4957 h 32932"/>
                <a:gd name="T120" fmla="*/ 624 w 15554"/>
                <a:gd name="T121" fmla="*/ 5763 h 32932"/>
                <a:gd name="T122" fmla="*/ 1 w 15554"/>
                <a:gd name="T123" fmla="*/ 13470 h 32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554" h="32932">
                  <a:moveTo>
                    <a:pt x="4" y="14916"/>
                  </a:moveTo>
                  <a:cubicBezTo>
                    <a:pt x="15" y="16790"/>
                    <a:pt x="60" y="18776"/>
                    <a:pt x="140" y="20985"/>
                  </a:cubicBezTo>
                  <a:cubicBezTo>
                    <a:pt x="176" y="21991"/>
                    <a:pt x="211" y="23013"/>
                    <a:pt x="247" y="24108"/>
                  </a:cubicBezTo>
                  <a:lnTo>
                    <a:pt x="272" y="24869"/>
                  </a:lnTo>
                  <a:cubicBezTo>
                    <a:pt x="300" y="25681"/>
                    <a:pt x="325" y="26493"/>
                    <a:pt x="351" y="27305"/>
                  </a:cubicBezTo>
                  <a:cubicBezTo>
                    <a:pt x="386" y="28379"/>
                    <a:pt x="420" y="29453"/>
                    <a:pt x="456" y="30529"/>
                  </a:cubicBezTo>
                  <a:cubicBezTo>
                    <a:pt x="462" y="30704"/>
                    <a:pt x="468" y="30878"/>
                    <a:pt x="473" y="31053"/>
                  </a:cubicBezTo>
                  <a:lnTo>
                    <a:pt x="476" y="31117"/>
                  </a:lnTo>
                  <a:cubicBezTo>
                    <a:pt x="493" y="31629"/>
                    <a:pt x="509" y="32142"/>
                    <a:pt x="528" y="32655"/>
                  </a:cubicBezTo>
                  <a:cubicBezTo>
                    <a:pt x="600" y="32676"/>
                    <a:pt x="675" y="32695"/>
                    <a:pt x="753" y="32713"/>
                  </a:cubicBezTo>
                  <a:lnTo>
                    <a:pt x="757" y="32714"/>
                  </a:lnTo>
                  <a:cubicBezTo>
                    <a:pt x="797" y="32723"/>
                    <a:pt x="839" y="32732"/>
                    <a:pt x="882" y="32741"/>
                  </a:cubicBezTo>
                  <a:cubicBezTo>
                    <a:pt x="924" y="32750"/>
                    <a:pt x="968" y="32758"/>
                    <a:pt x="1014" y="32766"/>
                  </a:cubicBezTo>
                  <a:cubicBezTo>
                    <a:pt x="1146" y="32789"/>
                    <a:pt x="1292" y="32811"/>
                    <a:pt x="1462" y="32833"/>
                  </a:cubicBezTo>
                  <a:cubicBezTo>
                    <a:pt x="1662" y="32858"/>
                    <a:pt x="1871" y="32879"/>
                    <a:pt x="2079" y="32895"/>
                  </a:cubicBezTo>
                  <a:cubicBezTo>
                    <a:pt x="2122" y="32899"/>
                    <a:pt x="2163" y="32901"/>
                    <a:pt x="2204" y="32904"/>
                  </a:cubicBezTo>
                  <a:lnTo>
                    <a:pt x="2208" y="32904"/>
                  </a:lnTo>
                  <a:cubicBezTo>
                    <a:pt x="2485" y="32923"/>
                    <a:pt x="2767" y="32932"/>
                    <a:pt x="3049" y="32932"/>
                  </a:cubicBezTo>
                  <a:cubicBezTo>
                    <a:pt x="3158" y="32932"/>
                    <a:pt x="3268" y="32931"/>
                    <a:pt x="3379" y="32928"/>
                  </a:cubicBezTo>
                  <a:cubicBezTo>
                    <a:pt x="3421" y="32927"/>
                    <a:pt x="3463" y="32926"/>
                    <a:pt x="3504" y="32924"/>
                  </a:cubicBezTo>
                  <a:lnTo>
                    <a:pt x="3507" y="32924"/>
                  </a:lnTo>
                  <a:cubicBezTo>
                    <a:pt x="3527" y="32924"/>
                    <a:pt x="3548" y="32922"/>
                    <a:pt x="3567" y="32922"/>
                  </a:cubicBezTo>
                  <a:lnTo>
                    <a:pt x="3571" y="32922"/>
                  </a:lnTo>
                  <a:cubicBezTo>
                    <a:pt x="3623" y="32920"/>
                    <a:pt x="3669" y="32917"/>
                    <a:pt x="3710" y="32914"/>
                  </a:cubicBezTo>
                  <a:lnTo>
                    <a:pt x="3719" y="32914"/>
                  </a:lnTo>
                  <a:cubicBezTo>
                    <a:pt x="3785" y="32911"/>
                    <a:pt x="3848" y="32906"/>
                    <a:pt x="3901" y="32902"/>
                  </a:cubicBezTo>
                  <a:cubicBezTo>
                    <a:pt x="3965" y="32898"/>
                    <a:pt x="4125" y="32867"/>
                    <a:pt x="4263" y="32840"/>
                  </a:cubicBezTo>
                  <a:cubicBezTo>
                    <a:pt x="4287" y="32836"/>
                    <a:pt x="4309" y="32831"/>
                    <a:pt x="4331" y="32827"/>
                  </a:cubicBezTo>
                  <a:cubicBezTo>
                    <a:pt x="4383" y="32817"/>
                    <a:pt x="4434" y="32806"/>
                    <a:pt x="4482" y="32797"/>
                  </a:cubicBezTo>
                  <a:cubicBezTo>
                    <a:pt x="4536" y="32455"/>
                    <a:pt x="4575" y="32119"/>
                    <a:pt x="4602" y="31783"/>
                  </a:cubicBezTo>
                  <a:cubicBezTo>
                    <a:pt x="4642" y="31316"/>
                    <a:pt x="4662" y="30851"/>
                    <a:pt x="4681" y="30374"/>
                  </a:cubicBezTo>
                  <a:lnTo>
                    <a:pt x="4686" y="30215"/>
                  </a:lnTo>
                  <a:cubicBezTo>
                    <a:pt x="4694" y="30019"/>
                    <a:pt x="4702" y="29823"/>
                    <a:pt x="4710" y="29625"/>
                  </a:cubicBezTo>
                  <a:cubicBezTo>
                    <a:pt x="4717" y="29495"/>
                    <a:pt x="4724" y="29364"/>
                    <a:pt x="4731" y="29232"/>
                  </a:cubicBezTo>
                  <a:cubicBezTo>
                    <a:pt x="4739" y="29072"/>
                    <a:pt x="4750" y="28904"/>
                    <a:pt x="4763" y="28736"/>
                  </a:cubicBezTo>
                  <a:cubicBezTo>
                    <a:pt x="4838" y="27710"/>
                    <a:pt x="4886" y="26614"/>
                    <a:pt x="4917" y="25184"/>
                  </a:cubicBezTo>
                  <a:cubicBezTo>
                    <a:pt x="4921" y="25025"/>
                    <a:pt x="4923" y="24866"/>
                    <a:pt x="4927" y="24708"/>
                  </a:cubicBezTo>
                  <a:lnTo>
                    <a:pt x="4928" y="24656"/>
                  </a:lnTo>
                  <a:cubicBezTo>
                    <a:pt x="4936" y="24186"/>
                    <a:pt x="4943" y="23708"/>
                    <a:pt x="4950" y="23246"/>
                  </a:cubicBezTo>
                  <a:cubicBezTo>
                    <a:pt x="4956" y="22807"/>
                    <a:pt x="4963" y="22353"/>
                    <a:pt x="4970" y="21909"/>
                  </a:cubicBezTo>
                  <a:cubicBezTo>
                    <a:pt x="4992" y="20711"/>
                    <a:pt x="5037" y="19799"/>
                    <a:pt x="5117" y="18951"/>
                  </a:cubicBezTo>
                  <a:cubicBezTo>
                    <a:pt x="5132" y="18783"/>
                    <a:pt x="5150" y="18605"/>
                    <a:pt x="5172" y="18423"/>
                  </a:cubicBezTo>
                  <a:cubicBezTo>
                    <a:pt x="5241" y="17824"/>
                    <a:pt x="5328" y="17271"/>
                    <a:pt x="5439" y="16734"/>
                  </a:cubicBezTo>
                  <a:cubicBezTo>
                    <a:pt x="5638" y="15760"/>
                    <a:pt x="5807" y="14741"/>
                    <a:pt x="5938" y="13706"/>
                  </a:cubicBezTo>
                  <a:cubicBezTo>
                    <a:pt x="5966" y="13482"/>
                    <a:pt x="5990" y="13284"/>
                    <a:pt x="6011" y="13101"/>
                  </a:cubicBezTo>
                  <a:cubicBezTo>
                    <a:pt x="6078" y="12498"/>
                    <a:pt x="6137" y="11865"/>
                    <a:pt x="6185" y="11219"/>
                  </a:cubicBezTo>
                  <a:lnTo>
                    <a:pt x="6192" y="11112"/>
                  </a:lnTo>
                  <a:cubicBezTo>
                    <a:pt x="6194" y="11091"/>
                    <a:pt x="6195" y="11073"/>
                    <a:pt x="6196" y="11058"/>
                  </a:cubicBezTo>
                  <a:cubicBezTo>
                    <a:pt x="6199" y="11040"/>
                    <a:pt x="6200" y="11025"/>
                    <a:pt x="6200" y="11013"/>
                  </a:cubicBezTo>
                  <a:lnTo>
                    <a:pt x="6200" y="10986"/>
                  </a:lnTo>
                  <a:lnTo>
                    <a:pt x="6206" y="10957"/>
                  </a:lnTo>
                  <a:cubicBezTo>
                    <a:pt x="6203" y="10972"/>
                    <a:pt x="6201" y="10990"/>
                    <a:pt x="6201" y="11008"/>
                  </a:cubicBezTo>
                  <a:cubicBezTo>
                    <a:pt x="6205" y="11000"/>
                    <a:pt x="6307" y="10808"/>
                    <a:pt x="6525" y="10795"/>
                  </a:cubicBezTo>
                  <a:cubicBezTo>
                    <a:pt x="6665" y="10786"/>
                    <a:pt x="6798" y="10853"/>
                    <a:pt x="6874" y="10970"/>
                  </a:cubicBezTo>
                  <a:cubicBezTo>
                    <a:pt x="6875" y="10978"/>
                    <a:pt x="6875" y="10987"/>
                    <a:pt x="6877" y="10996"/>
                  </a:cubicBezTo>
                  <a:cubicBezTo>
                    <a:pt x="6878" y="11004"/>
                    <a:pt x="6879" y="11012"/>
                    <a:pt x="6880" y="11020"/>
                  </a:cubicBezTo>
                  <a:lnTo>
                    <a:pt x="6880" y="11029"/>
                  </a:lnTo>
                  <a:cubicBezTo>
                    <a:pt x="6883" y="11063"/>
                    <a:pt x="6889" y="11114"/>
                    <a:pt x="6895" y="11179"/>
                  </a:cubicBezTo>
                  <a:cubicBezTo>
                    <a:pt x="6895" y="11179"/>
                    <a:pt x="6898" y="11214"/>
                    <a:pt x="6899" y="11221"/>
                  </a:cubicBezTo>
                  <a:cubicBezTo>
                    <a:pt x="7183" y="13914"/>
                    <a:pt x="7782" y="16487"/>
                    <a:pt x="8593" y="19522"/>
                  </a:cubicBezTo>
                  <a:cubicBezTo>
                    <a:pt x="8678" y="19842"/>
                    <a:pt x="8764" y="20162"/>
                    <a:pt x="8850" y="20482"/>
                  </a:cubicBezTo>
                  <a:cubicBezTo>
                    <a:pt x="8910" y="20705"/>
                    <a:pt x="8972" y="20928"/>
                    <a:pt x="9033" y="21151"/>
                  </a:cubicBezTo>
                  <a:cubicBezTo>
                    <a:pt x="9479" y="22795"/>
                    <a:pt x="9942" y="24495"/>
                    <a:pt x="10329" y="26191"/>
                  </a:cubicBezTo>
                  <a:cubicBezTo>
                    <a:pt x="10841" y="28437"/>
                    <a:pt x="11353" y="30681"/>
                    <a:pt x="11865" y="32926"/>
                  </a:cubicBezTo>
                  <a:cubicBezTo>
                    <a:pt x="12078" y="32920"/>
                    <a:pt x="12291" y="32909"/>
                    <a:pt x="12501" y="32894"/>
                  </a:cubicBezTo>
                  <a:cubicBezTo>
                    <a:pt x="12541" y="32891"/>
                    <a:pt x="12579" y="32889"/>
                    <a:pt x="12618" y="32885"/>
                  </a:cubicBezTo>
                  <a:lnTo>
                    <a:pt x="12622" y="32884"/>
                  </a:lnTo>
                  <a:cubicBezTo>
                    <a:pt x="12989" y="32856"/>
                    <a:pt x="13358" y="32811"/>
                    <a:pt x="13721" y="32753"/>
                  </a:cubicBezTo>
                  <a:lnTo>
                    <a:pt x="13725" y="32752"/>
                  </a:lnTo>
                  <a:cubicBezTo>
                    <a:pt x="13762" y="32747"/>
                    <a:pt x="13798" y="32740"/>
                    <a:pt x="13835" y="32734"/>
                  </a:cubicBezTo>
                  <a:lnTo>
                    <a:pt x="13840" y="32734"/>
                  </a:lnTo>
                  <a:cubicBezTo>
                    <a:pt x="14263" y="32662"/>
                    <a:pt x="14686" y="32570"/>
                    <a:pt x="15094" y="32461"/>
                  </a:cubicBezTo>
                  <a:lnTo>
                    <a:pt x="15105" y="32458"/>
                  </a:lnTo>
                  <a:cubicBezTo>
                    <a:pt x="15116" y="32455"/>
                    <a:pt x="15127" y="32453"/>
                    <a:pt x="15137" y="32450"/>
                  </a:cubicBezTo>
                  <a:lnTo>
                    <a:pt x="15147" y="32447"/>
                  </a:lnTo>
                  <a:cubicBezTo>
                    <a:pt x="15155" y="32445"/>
                    <a:pt x="15164" y="32442"/>
                    <a:pt x="15173" y="32440"/>
                  </a:cubicBezTo>
                  <a:cubicBezTo>
                    <a:pt x="15191" y="32435"/>
                    <a:pt x="15210" y="32430"/>
                    <a:pt x="15230" y="32424"/>
                  </a:cubicBezTo>
                  <a:lnTo>
                    <a:pt x="15258" y="32416"/>
                  </a:lnTo>
                  <a:lnTo>
                    <a:pt x="15260" y="32415"/>
                  </a:lnTo>
                  <a:lnTo>
                    <a:pt x="15269" y="32413"/>
                  </a:lnTo>
                  <a:cubicBezTo>
                    <a:pt x="15289" y="32408"/>
                    <a:pt x="15309" y="32403"/>
                    <a:pt x="15346" y="32398"/>
                  </a:cubicBezTo>
                  <a:cubicBezTo>
                    <a:pt x="15365" y="32394"/>
                    <a:pt x="15388" y="32391"/>
                    <a:pt x="15417" y="32386"/>
                  </a:cubicBezTo>
                  <a:cubicBezTo>
                    <a:pt x="15449" y="32381"/>
                    <a:pt x="15500" y="32373"/>
                    <a:pt x="15554" y="32364"/>
                  </a:cubicBezTo>
                  <a:cubicBezTo>
                    <a:pt x="15540" y="30916"/>
                    <a:pt x="15261" y="28896"/>
                    <a:pt x="15124" y="27896"/>
                  </a:cubicBezTo>
                  <a:lnTo>
                    <a:pt x="15108" y="27783"/>
                  </a:lnTo>
                  <a:cubicBezTo>
                    <a:pt x="15094" y="27682"/>
                    <a:pt x="15082" y="27591"/>
                    <a:pt x="15071" y="27513"/>
                  </a:cubicBezTo>
                  <a:cubicBezTo>
                    <a:pt x="15027" y="27170"/>
                    <a:pt x="14974" y="26806"/>
                    <a:pt x="14911" y="26398"/>
                  </a:cubicBezTo>
                  <a:cubicBezTo>
                    <a:pt x="14781" y="25554"/>
                    <a:pt x="14630" y="24692"/>
                    <a:pt x="14484" y="23859"/>
                  </a:cubicBezTo>
                  <a:cubicBezTo>
                    <a:pt x="14058" y="21430"/>
                    <a:pt x="13618" y="18920"/>
                    <a:pt x="13606" y="16409"/>
                  </a:cubicBezTo>
                  <a:cubicBezTo>
                    <a:pt x="13586" y="12914"/>
                    <a:pt x="13461" y="9213"/>
                    <a:pt x="12672" y="5821"/>
                  </a:cubicBezTo>
                  <a:cubicBezTo>
                    <a:pt x="12632" y="5650"/>
                    <a:pt x="12589" y="5469"/>
                    <a:pt x="12536" y="5269"/>
                  </a:cubicBezTo>
                  <a:cubicBezTo>
                    <a:pt x="12459" y="4966"/>
                    <a:pt x="12377" y="4669"/>
                    <a:pt x="12292" y="4388"/>
                  </a:cubicBezTo>
                  <a:cubicBezTo>
                    <a:pt x="12244" y="4227"/>
                    <a:pt x="12180" y="3990"/>
                    <a:pt x="12108" y="3715"/>
                  </a:cubicBezTo>
                  <a:cubicBezTo>
                    <a:pt x="12030" y="3417"/>
                    <a:pt x="11939" y="3079"/>
                    <a:pt x="11840" y="2726"/>
                  </a:cubicBezTo>
                  <a:cubicBezTo>
                    <a:pt x="11825" y="2675"/>
                    <a:pt x="11810" y="2624"/>
                    <a:pt x="11796" y="2572"/>
                  </a:cubicBezTo>
                  <a:cubicBezTo>
                    <a:pt x="11570" y="1788"/>
                    <a:pt x="11375" y="1224"/>
                    <a:pt x="11196" y="850"/>
                  </a:cubicBezTo>
                  <a:cubicBezTo>
                    <a:pt x="11174" y="805"/>
                    <a:pt x="11147" y="762"/>
                    <a:pt x="11114" y="720"/>
                  </a:cubicBezTo>
                  <a:cubicBezTo>
                    <a:pt x="11104" y="708"/>
                    <a:pt x="11092" y="695"/>
                    <a:pt x="11081" y="682"/>
                  </a:cubicBezTo>
                  <a:cubicBezTo>
                    <a:pt x="10796" y="371"/>
                    <a:pt x="10023" y="0"/>
                    <a:pt x="7957" y="0"/>
                  </a:cubicBezTo>
                  <a:cubicBezTo>
                    <a:pt x="7696" y="0"/>
                    <a:pt x="7417" y="6"/>
                    <a:pt x="7128" y="18"/>
                  </a:cubicBezTo>
                  <a:lnTo>
                    <a:pt x="7092" y="20"/>
                  </a:lnTo>
                  <a:cubicBezTo>
                    <a:pt x="6264" y="56"/>
                    <a:pt x="5338" y="141"/>
                    <a:pt x="4339" y="272"/>
                  </a:cubicBezTo>
                  <a:lnTo>
                    <a:pt x="4273" y="280"/>
                  </a:lnTo>
                  <a:cubicBezTo>
                    <a:pt x="3855" y="336"/>
                    <a:pt x="3432" y="398"/>
                    <a:pt x="3016" y="466"/>
                  </a:cubicBezTo>
                  <a:cubicBezTo>
                    <a:pt x="2991" y="470"/>
                    <a:pt x="2967" y="474"/>
                    <a:pt x="2944" y="478"/>
                  </a:cubicBezTo>
                  <a:lnTo>
                    <a:pt x="2937" y="478"/>
                  </a:lnTo>
                  <a:cubicBezTo>
                    <a:pt x="2589" y="536"/>
                    <a:pt x="2322" y="584"/>
                    <a:pt x="2170" y="612"/>
                  </a:cubicBezTo>
                  <a:cubicBezTo>
                    <a:pt x="2122" y="694"/>
                    <a:pt x="2071" y="794"/>
                    <a:pt x="2018" y="911"/>
                  </a:cubicBezTo>
                  <a:cubicBezTo>
                    <a:pt x="1994" y="963"/>
                    <a:pt x="1969" y="1019"/>
                    <a:pt x="1942" y="1085"/>
                  </a:cubicBezTo>
                  <a:cubicBezTo>
                    <a:pt x="1792" y="1447"/>
                    <a:pt x="1630" y="1925"/>
                    <a:pt x="1445" y="2547"/>
                  </a:cubicBezTo>
                  <a:cubicBezTo>
                    <a:pt x="1431" y="2594"/>
                    <a:pt x="1418" y="2640"/>
                    <a:pt x="1405" y="2686"/>
                  </a:cubicBezTo>
                  <a:cubicBezTo>
                    <a:pt x="1271" y="3141"/>
                    <a:pt x="1155" y="3579"/>
                    <a:pt x="1050" y="3966"/>
                  </a:cubicBezTo>
                  <a:cubicBezTo>
                    <a:pt x="1023" y="4068"/>
                    <a:pt x="997" y="4165"/>
                    <a:pt x="972" y="4255"/>
                  </a:cubicBezTo>
                  <a:lnTo>
                    <a:pt x="971" y="4262"/>
                  </a:lnTo>
                  <a:cubicBezTo>
                    <a:pt x="967" y="4276"/>
                    <a:pt x="964" y="4290"/>
                    <a:pt x="959" y="4303"/>
                  </a:cubicBezTo>
                  <a:lnTo>
                    <a:pt x="956" y="4316"/>
                  </a:lnTo>
                  <a:cubicBezTo>
                    <a:pt x="948" y="4346"/>
                    <a:pt x="940" y="4380"/>
                    <a:pt x="931" y="4413"/>
                  </a:cubicBezTo>
                  <a:cubicBezTo>
                    <a:pt x="928" y="4424"/>
                    <a:pt x="916" y="4472"/>
                    <a:pt x="916" y="4472"/>
                  </a:cubicBezTo>
                  <a:cubicBezTo>
                    <a:pt x="912" y="4484"/>
                    <a:pt x="900" y="4532"/>
                    <a:pt x="898" y="4543"/>
                  </a:cubicBezTo>
                  <a:cubicBezTo>
                    <a:pt x="865" y="4671"/>
                    <a:pt x="833" y="4806"/>
                    <a:pt x="797" y="4957"/>
                  </a:cubicBezTo>
                  <a:cubicBezTo>
                    <a:pt x="754" y="5141"/>
                    <a:pt x="711" y="5336"/>
                    <a:pt x="670" y="5536"/>
                  </a:cubicBezTo>
                  <a:cubicBezTo>
                    <a:pt x="653" y="5613"/>
                    <a:pt x="638" y="5687"/>
                    <a:pt x="624" y="5763"/>
                  </a:cubicBezTo>
                  <a:cubicBezTo>
                    <a:pt x="265" y="7577"/>
                    <a:pt x="73" y="9592"/>
                    <a:pt x="18" y="12104"/>
                  </a:cubicBezTo>
                  <a:cubicBezTo>
                    <a:pt x="9" y="12539"/>
                    <a:pt x="3" y="12998"/>
                    <a:pt x="1" y="13470"/>
                  </a:cubicBezTo>
                  <a:cubicBezTo>
                    <a:pt x="0" y="13896"/>
                    <a:pt x="0" y="14355"/>
                    <a:pt x="4" y="14916"/>
                  </a:cubicBezTo>
                  <a:close/>
                </a:path>
              </a:pathLst>
            </a:custGeom>
            <a:solidFill>
              <a:srgbClr val="B3DBD2"/>
            </a:solidFill>
            <a:ln>
              <a:noFill/>
            </a:ln>
          </p:spPr>
          <p:txBody>
            <a:bodyPr vert="horz" wrap="square" lIns="91440" tIns="45720" rIns="91440" bIns="45720" numCol="1" anchor="t" anchorCtr="0" compatLnSpc="1">
              <a:prstTxWarp prst="textNoShape">
                <a:avLst/>
              </a:prstTxWarp>
            </a:bodyPr>
            <a:lstStyle/>
            <a:p>
              <a:endParaRPr lang="en-GB"/>
            </a:p>
          </p:txBody>
        </p:sp>
        <p:sp>
          <p:nvSpPr>
            <p:cNvPr id="156" name="Freeform 178">
              <a:extLst>
                <a:ext uri="{FF2B5EF4-FFF2-40B4-BE49-F238E27FC236}">
                  <a16:creationId xmlns:a16="http://schemas.microsoft.com/office/drawing/2014/main" id="{645AC006-ADC5-4963-BF01-6E4925CBF732}"/>
                </a:ext>
              </a:extLst>
            </p:cNvPr>
            <p:cNvSpPr>
              <a:spLocks/>
            </p:cNvSpPr>
            <p:nvPr/>
          </p:nvSpPr>
          <p:spPr bwMode="auto">
            <a:xfrm>
              <a:off x="4341813" y="26349325"/>
              <a:ext cx="82550" cy="827088"/>
            </a:xfrm>
            <a:custGeom>
              <a:avLst/>
              <a:gdLst>
                <a:gd name="T0" fmla="*/ 1997 w 2334"/>
                <a:gd name="T1" fmla="*/ 2656 h 23287"/>
                <a:gd name="T2" fmla="*/ 1759 w 2334"/>
                <a:gd name="T3" fmla="*/ 3726 h 23287"/>
                <a:gd name="T4" fmla="*/ 1430 w 2334"/>
                <a:gd name="T5" fmla="*/ 5234 h 23287"/>
                <a:gd name="T6" fmla="*/ 964 w 2334"/>
                <a:gd name="T7" fmla="*/ 8060 h 23287"/>
                <a:gd name="T8" fmla="*/ 815 w 2334"/>
                <a:gd name="T9" fmla="*/ 10527 h 23287"/>
                <a:gd name="T10" fmla="*/ 801 w 2334"/>
                <a:gd name="T11" fmla="*/ 10934 h 23287"/>
                <a:gd name="T12" fmla="*/ 581 w 2334"/>
                <a:gd name="T13" fmla="*/ 16859 h 23287"/>
                <a:gd name="T14" fmla="*/ 457 w 2334"/>
                <a:gd name="T15" fmla="*/ 19822 h 23287"/>
                <a:gd name="T16" fmla="*/ 446 w 2334"/>
                <a:gd name="T17" fmla="*/ 20073 h 23287"/>
                <a:gd name="T18" fmla="*/ 256 w 2334"/>
                <a:gd name="T19" fmla="*/ 22747 h 23287"/>
                <a:gd name="T20" fmla="*/ 223 w 2334"/>
                <a:gd name="T21" fmla="*/ 23032 h 23287"/>
                <a:gd name="T22" fmla="*/ 192 w 2334"/>
                <a:gd name="T23" fmla="*/ 23274 h 23287"/>
                <a:gd name="T24" fmla="*/ 0 w 2334"/>
                <a:gd name="T25" fmla="*/ 23287 h 23287"/>
                <a:gd name="T26" fmla="*/ 233 w 2334"/>
                <a:gd name="T27" fmla="*/ 20741 h 23287"/>
                <a:gd name="T28" fmla="*/ 360 w 2334"/>
                <a:gd name="T29" fmla="*/ 17751 h 23287"/>
                <a:gd name="T30" fmla="*/ 587 w 2334"/>
                <a:gd name="T31" fmla="*/ 11774 h 23287"/>
                <a:gd name="T32" fmla="*/ 613 w 2334"/>
                <a:gd name="T33" fmla="*/ 10942 h 23287"/>
                <a:gd name="T34" fmla="*/ 709 w 2334"/>
                <a:gd name="T35" fmla="*/ 8809 h 23287"/>
                <a:gd name="T36" fmla="*/ 1109 w 2334"/>
                <a:gd name="T37" fmla="*/ 5953 h 23287"/>
                <a:gd name="T38" fmla="*/ 1676 w 2334"/>
                <a:gd name="T39" fmla="*/ 3297 h 23287"/>
                <a:gd name="T40" fmla="*/ 2116 w 2334"/>
                <a:gd name="T41" fmla="*/ 686 h 23287"/>
                <a:gd name="T42" fmla="*/ 2122 w 2334"/>
                <a:gd name="T43" fmla="*/ 71 h 23287"/>
                <a:gd name="T44" fmla="*/ 2144 w 2334"/>
                <a:gd name="T45" fmla="*/ 21 h 23287"/>
                <a:gd name="T46" fmla="*/ 2200 w 2334"/>
                <a:gd name="T47" fmla="*/ 0 h 23287"/>
                <a:gd name="T48" fmla="*/ 2274 w 2334"/>
                <a:gd name="T49" fmla="*/ 66 h 23287"/>
                <a:gd name="T50" fmla="*/ 1997 w 2334"/>
                <a:gd name="T51" fmla="*/ 2656 h 23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4" h="23287">
                  <a:moveTo>
                    <a:pt x="1997" y="2656"/>
                  </a:moveTo>
                  <a:cubicBezTo>
                    <a:pt x="1920" y="3014"/>
                    <a:pt x="1838" y="3375"/>
                    <a:pt x="1759" y="3726"/>
                  </a:cubicBezTo>
                  <a:cubicBezTo>
                    <a:pt x="1646" y="4219"/>
                    <a:pt x="1529" y="4729"/>
                    <a:pt x="1430" y="5234"/>
                  </a:cubicBezTo>
                  <a:cubicBezTo>
                    <a:pt x="1253" y="6133"/>
                    <a:pt x="1074" y="7098"/>
                    <a:pt x="964" y="8060"/>
                  </a:cubicBezTo>
                  <a:cubicBezTo>
                    <a:pt x="870" y="8880"/>
                    <a:pt x="842" y="9717"/>
                    <a:pt x="815" y="10527"/>
                  </a:cubicBezTo>
                  <a:cubicBezTo>
                    <a:pt x="810" y="10663"/>
                    <a:pt x="807" y="10798"/>
                    <a:pt x="801" y="10934"/>
                  </a:cubicBezTo>
                  <a:cubicBezTo>
                    <a:pt x="733" y="12818"/>
                    <a:pt x="661" y="14828"/>
                    <a:pt x="581" y="16859"/>
                  </a:cubicBezTo>
                  <a:cubicBezTo>
                    <a:pt x="537" y="17962"/>
                    <a:pt x="497" y="18931"/>
                    <a:pt x="457" y="19822"/>
                  </a:cubicBezTo>
                  <a:lnTo>
                    <a:pt x="446" y="20073"/>
                  </a:lnTo>
                  <a:cubicBezTo>
                    <a:pt x="408" y="20951"/>
                    <a:pt x="369" y="21858"/>
                    <a:pt x="256" y="22747"/>
                  </a:cubicBezTo>
                  <a:cubicBezTo>
                    <a:pt x="245" y="22842"/>
                    <a:pt x="233" y="22937"/>
                    <a:pt x="223" y="23032"/>
                  </a:cubicBezTo>
                  <a:cubicBezTo>
                    <a:pt x="213" y="23112"/>
                    <a:pt x="202" y="23194"/>
                    <a:pt x="192" y="23274"/>
                  </a:cubicBezTo>
                  <a:cubicBezTo>
                    <a:pt x="129" y="23279"/>
                    <a:pt x="63" y="23284"/>
                    <a:pt x="0" y="23287"/>
                  </a:cubicBezTo>
                  <a:cubicBezTo>
                    <a:pt x="118" y="22409"/>
                    <a:pt x="195" y="21572"/>
                    <a:pt x="233" y="20741"/>
                  </a:cubicBezTo>
                  <a:cubicBezTo>
                    <a:pt x="275" y="19792"/>
                    <a:pt x="319" y="18786"/>
                    <a:pt x="360" y="17751"/>
                  </a:cubicBezTo>
                  <a:cubicBezTo>
                    <a:pt x="444" y="15698"/>
                    <a:pt x="518" y="13673"/>
                    <a:pt x="587" y="11774"/>
                  </a:cubicBezTo>
                  <a:cubicBezTo>
                    <a:pt x="597" y="11497"/>
                    <a:pt x="606" y="11220"/>
                    <a:pt x="613" y="10942"/>
                  </a:cubicBezTo>
                  <a:cubicBezTo>
                    <a:pt x="634" y="10242"/>
                    <a:pt x="655" y="9519"/>
                    <a:pt x="709" y="8809"/>
                  </a:cubicBezTo>
                  <a:cubicBezTo>
                    <a:pt x="775" y="7976"/>
                    <a:pt x="902" y="7068"/>
                    <a:pt x="1109" y="5953"/>
                  </a:cubicBezTo>
                  <a:cubicBezTo>
                    <a:pt x="1253" y="5183"/>
                    <a:pt x="1428" y="4364"/>
                    <a:pt x="1676" y="3297"/>
                  </a:cubicBezTo>
                  <a:cubicBezTo>
                    <a:pt x="1891" y="2374"/>
                    <a:pt x="2072" y="1540"/>
                    <a:pt x="2116" y="686"/>
                  </a:cubicBezTo>
                  <a:cubicBezTo>
                    <a:pt x="2127" y="486"/>
                    <a:pt x="2129" y="279"/>
                    <a:pt x="2122" y="71"/>
                  </a:cubicBezTo>
                  <a:cubicBezTo>
                    <a:pt x="2122" y="53"/>
                    <a:pt x="2130" y="35"/>
                    <a:pt x="2144" y="21"/>
                  </a:cubicBezTo>
                  <a:cubicBezTo>
                    <a:pt x="2158" y="8"/>
                    <a:pt x="2178" y="0"/>
                    <a:pt x="2200" y="0"/>
                  </a:cubicBezTo>
                  <a:cubicBezTo>
                    <a:pt x="2240" y="0"/>
                    <a:pt x="2273" y="28"/>
                    <a:pt x="2274" y="66"/>
                  </a:cubicBezTo>
                  <a:cubicBezTo>
                    <a:pt x="2334" y="970"/>
                    <a:pt x="2161" y="1878"/>
                    <a:pt x="1997" y="265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7" name="Freeform 179">
              <a:extLst>
                <a:ext uri="{FF2B5EF4-FFF2-40B4-BE49-F238E27FC236}">
                  <a16:creationId xmlns:a16="http://schemas.microsoft.com/office/drawing/2014/main" id="{2B35AEEA-C5DD-477E-83DE-959749228343}"/>
                </a:ext>
              </a:extLst>
            </p:cNvPr>
            <p:cNvSpPr>
              <a:spLocks/>
            </p:cNvSpPr>
            <p:nvPr/>
          </p:nvSpPr>
          <p:spPr bwMode="auto">
            <a:xfrm>
              <a:off x="4608513" y="26225500"/>
              <a:ext cx="103188" cy="927100"/>
            </a:xfrm>
            <a:custGeom>
              <a:avLst/>
              <a:gdLst>
                <a:gd name="T0" fmla="*/ 3 w 2911"/>
                <a:gd name="T1" fmla="*/ 86 h 26102"/>
                <a:gd name="T2" fmla="*/ 85 w 2911"/>
                <a:gd name="T3" fmla="*/ 690 h 26102"/>
                <a:gd name="T4" fmla="*/ 106 w 2911"/>
                <a:gd name="T5" fmla="*/ 840 h 26102"/>
                <a:gd name="T6" fmla="*/ 220 w 2911"/>
                <a:gd name="T7" fmla="*/ 1647 h 26102"/>
                <a:gd name="T8" fmla="*/ 840 w 2911"/>
                <a:gd name="T9" fmla="*/ 7089 h 26102"/>
                <a:gd name="T10" fmla="*/ 864 w 2911"/>
                <a:gd name="T11" fmla="*/ 10358 h 26102"/>
                <a:gd name="T12" fmla="*/ 895 w 2911"/>
                <a:gd name="T13" fmla="*/ 13728 h 26102"/>
                <a:gd name="T14" fmla="*/ 1803 w 2911"/>
                <a:gd name="T15" fmla="*/ 19852 h 26102"/>
                <a:gd name="T16" fmla="*/ 1936 w 2911"/>
                <a:gd name="T17" fmla="*/ 20538 h 26102"/>
                <a:gd name="T18" fmla="*/ 2728 w 2911"/>
                <a:gd name="T19" fmla="*/ 25883 h 26102"/>
                <a:gd name="T20" fmla="*/ 2737 w 2911"/>
                <a:gd name="T21" fmla="*/ 26102 h 26102"/>
                <a:gd name="T22" fmla="*/ 2794 w 2911"/>
                <a:gd name="T23" fmla="*/ 26087 h 26102"/>
                <a:gd name="T24" fmla="*/ 2822 w 2911"/>
                <a:gd name="T25" fmla="*/ 26079 h 26102"/>
                <a:gd name="T26" fmla="*/ 2826 w 2911"/>
                <a:gd name="T27" fmla="*/ 26078 h 26102"/>
                <a:gd name="T28" fmla="*/ 2833 w 2911"/>
                <a:gd name="T29" fmla="*/ 26076 h 26102"/>
                <a:gd name="T30" fmla="*/ 2911 w 2911"/>
                <a:gd name="T31" fmla="*/ 26060 h 26102"/>
                <a:gd name="T32" fmla="*/ 2852 w 2911"/>
                <a:gd name="T33" fmla="*/ 25097 h 26102"/>
                <a:gd name="T34" fmla="*/ 2057 w 2911"/>
                <a:gd name="T35" fmla="*/ 20210 h 26102"/>
                <a:gd name="T36" fmla="*/ 1793 w 2911"/>
                <a:gd name="T37" fmla="*/ 18846 h 26102"/>
                <a:gd name="T38" fmla="*/ 1026 w 2911"/>
                <a:gd name="T39" fmla="*/ 12566 h 26102"/>
                <a:gd name="T40" fmla="*/ 1041 w 2911"/>
                <a:gd name="T41" fmla="*/ 10375 h 26102"/>
                <a:gd name="T42" fmla="*/ 973 w 2911"/>
                <a:gd name="T43" fmla="*/ 6494 h 26102"/>
                <a:gd name="T44" fmla="*/ 166 w 2911"/>
                <a:gd name="T45" fmla="*/ 62 h 26102"/>
                <a:gd name="T46" fmla="*/ 89 w 2911"/>
                <a:gd name="T47" fmla="*/ 0 h 26102"/>
                <a:gd name="T48" fmla="*/ 23 w 2911"/>
                <a:gd name="T49" fmla="*/ 26 h 26102"/>
                <a:gd name="T50" fmla="*/ 3 w 2911"/>
                <a:gd name="T51" fmla="*/ 86 h 26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11" h="26102">
                  <a:moveTo>
                    <a:pt x="3" y="86"/>
                  </a:moveTo>
                  <a:cubicBezTo>
                    <a:pt x="30" y="288"/>
                    <a:pt x="57" y="489"/>
                    <a:pt x="85" y="690"/>
                  </a:cubicBezTo>
                  <a:lnTo>
                    <a:pt x="106" y="840"/>
                  </a:lnTo>
                  <a:cubicBezTo>
                    <a:pt x="143" y="1109"/>
                    <a:pt x="181" y="1378"/>
                    <a:pt x="220" y="1647"/>
                  </a:cubicBezTo>
                  <a:cubicBezTo>
                    <a:pt x="471" y="3429"/>
                    <a:pt x="732" y="5271"/>
                    <a:pt x="840" y="7089"/>
                  </a:cubicBezTo>
                  <a:cubicBezTo>
                    <a:pt x="905" y="8177"/>
                    <a:pt x="884" y="9286"/>
                    <a:pt x="864" y="10358"/>
                  </a:cubicBezTo>
                  <a:cubicBezTo>
                    <a:pt x="844" y="11463"/>
                    <a:pt x="822" y="12605"/>
                    <a:pt x="895" y="13728"/>
                  </a:cubicBezTo>
                  <a:cubicBezTo>
                    <a:pt x="1022" y="15710"/>
                    <a:pt x="1366" y="17594"/>
                    <a:pt x="1803" y="19852"/>
                  </a:cubicBezTo>
                  <a:cubicBezTo>
                    <a:pt x="1846" y="20080"/>
                    <a:pt x="1891" y="20309"/>
                    <a:pt x="1936" y="20538"/>
                  </a:cubicBezTo>
                  <a:cubicBezTo>
                    <a:pt x="2277" y="22284"/>
                    <a:pt x="2630" y="24088"/>
                    <a:pt x="2728" y="25883"/>
                  </a:cubicBezTo>
                  <a:cubicBezTo>
                    <a:pt x="2733" y="25956"/>
                    <a:pt x="2735" y="26029"/>
                    <a:pt x="2737" y="26102"/>
                  </a:cubicBezTo>
                  <a:cubicBezTo>
                    <a:pt x="2757" y="26097"/>
                    <a:pt x="2775" y="26092"/>
                    <a:pt x="2794" y="26087"/>
                  </a:cubicBezTo>
                  <a:lnTo>
                    <a:pt x="2822" y="26079"/>
                  </a:lnTo>
                  <a:lnTo>
                    <a:pt x="2826" y="26078"/>
                  </a:lnTo>
                  <a:lnTo>
                    <a:pt x="2833" y="26076"/>
                  </a:lnTo>
                  <a:cubicBezTo>
                    <a:pt x="2853" y="26070"/>
                    <a:pt x="2875" y="26066"/>
                    <a:pt x="2911" y="26060"/>
                  </a:cubicBezTo>
                  <a:cubicBezTo>
                    <a:pt x="2899" y="25741"/>
                    <a:pt x="2881" y="25417"/>
                    <a:pt x="2852" y="25097"/>
                  </a:cubicBezTo>
                  <a:cubicBezTo>
                    <a:pt x="2696" y="23456"/>
                    <a:pt x="2370" y="21806"/>
                    <a:pt x="2057" y="20210"/>
                  </a:cubicBezTo>
                  <a:cubicBezTo>
                    <a:pt x="1969" y="19763"/>
                    <a:pt x="1878" y="19301"/>
                    <a:pt x="1793" y="18846"/>
                  </a:cubicBezTo>
                  <a:cubicBezTo>
                    <a:pt x="1414" y="16844"/>
                    <a:pt x="1060" y="14696"/>
                    <a:pt x="1026" y="12566"/>
                  </a:cubicBezTo>
                  <a:cubicBezTo>
                    <a:pt x="1014" y="11835"/>
                    <a:pt x="1027" y="11093"/>
                    <a:pt x="1041" y="10375"/>
                  </a:cubicBezTo>
                  <a:cubicBezTo>
                    <a:pt x="1063" y="9103"/>
                    <a:pt x="1086" y="7788"/>
                    <a:pt x="973" y="6494"/>
                  </a:cubicBezTo>
                  <a:cubicBezTo>
                    <a:pt x="775" y="4253"/>
                    <a:pt x="453" y="1999"/>
                    <a:pt x="166" y="62"/>
                  </a:cubicBezTo>
                  <a:cubicBezTo>
                    <a:pt x="159" y="25"/>
                    <a:pt x="128" y="0"/>
                    <a:pt x="89" y="0"/>
                  </a:cubicBezTo>
                  <a:cubicBezTo>
                    <a:pt x="63" y="0"/>
                    <a:pt x="39" y="9"/>
                    <a:pt x="23" y="26"/>
                  </a:cubicBezTo>
                  <a:cubicBezTo>
                    <a:pt x="8" y="43"/>
                    <a:pt x="0" y="64"/>
                    <a:pt x="3" y="8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8" name="Freeform 180">
              <a:extLst>
                <a:ext uri="{FF2B5EF4-FFF2-40B4-BE49-F238E27FC236}">
                  <a16:creationId xmlns:a16="http://schemas.microsoft.com/office/drawing/2014/main" id="{8DA92288-08F7-4089-B7AE-B7F13EDE4CE7}"/>
                </a:ext>
              </a:extLst>
            </p:cNvPr>
            <p:cNvSpPr>
              <a:spLocks/>
            </p:cNvSpPr>
            <p:nvPr/>
          </p:nvSpPr>
          <p:spPr bwMode="auto">
            <a:xfrm>
              <a:off x="4538663" y="26162000"/>
              <a:ext cx="101600" cy="69850"/>
            </a:xfrm>
            <a:custGeom>
              <a:avLst/>
              <a:gdLst>
                <a:gd name="T0" fmla="*/ 2687 w 2819"/>
                <a:gd name="T1" fmla="*/ 1973 h 1973"/>
                <a:gd name="T2" fmla="*/ 2447 w 2819"/>
                <a:gd name="T3" fmla="*/ 1915 h 1973"/>
                <a:gd name="T4" fmla="*/ 2421 w 2819"/>
                <a:gd name="T5" fmla="*/ 1906 h 1973"/>
                <a:gd name="T6" fmla="*/ 2268 w 2819"/>
                <a:gd name="T7" fmla="*/ 1851 h 1973"/>
                <a:gd name="T8" fmla="*/ 1974 w 2819"/>
                <a:gd name="T9" fmla="*/ 1742 h 1973"/>
                <a:gd name="T10" fmla="*/ 1113 w 2819"/>
                <a:gd name="T11" fmla="*/ 1286 h 1973"/>
                <a:gd name="T12" fmla="*/ 474 w 2819"/>
                <a:gd name="T13" fmla="*/ 764 h 1973"/>
                <a:gd name="T14" fmla="*/ 7 w 2819"/>
                <a:gd name="T15" fmla="*/ 99 h 1973"/>
                <a:gd name="T16" fmla="*/ 21 w 2819"/>
                <a:gd name="T17" fmla="*/ 31 h 1973"/>
                <a:gd name="T18" fmla="*/ 91 w 2819"/>
                <a:gd name="T19" fmla="*/ 0 h 1973"/>
                <a:gd name="T20" fmla="*/ 166 w 2819"/>
                <a:gd name="T21" fmla="*/ 38 h 1973"/>
                <a:gd name="T22" fmla="*/ 261 w 2819"/>
                <a:gd name="T23" fmla="*/ 188 h 1973"/>
                <a:gd name="T24" fmla="*/ 387 w 2819"/>
                <a:gd name="T25" fmla="*/ 378 h 1973"/>
                <a:gd name="T26" fmla="*/ 666 w 2819"/>
                <a:gd name="T27" fmla="*/ 688 h 1973"/>
                <a:gd name="T28" fmla="*/ 1308 w 2819"/>
                <a:gd name="T29" fmla="*/ 1195 h 1973"/>
                <a:gd name="T30" fmla="*/ 2027 w 2819"/>
                <a:gd name="T31" fmla="*/ 1573 h 1973"/>
                <a:gd name="T32" fmla="*/ 2281 w 2819"/>
                <a:gd name="T33" fmla="*/ 1672 h 1973"/>
                <a:gd name="T34" fmla="*/ 2437 w 2819"/>
                <a:gd name="T35" fmla="*/ 1731 h 1973"/>
                <a:gd name="T36" fmla="*/ 2502 w 2819"/>
                <a:gd name="T37" fmla="*/ 1758 h 1973"/>
                <a:gd name="T38" fmla="*/ 2711 w 2819"/>
                <a:gd name="T39" fmla="*/ 1821 h 1973"/>
                <a:gd name="T40" fmla="*/ 2729 w 2819"/>
                <a:gd name="T41" fmla="*/ 1820 h 1973"/>
                <a:gd name="T42" fmla="*/ 2738 w 2819"/>
                <a:gd name="T43" fmla="*/ 1820 h 1973"/>
                <a:gd name="T44" fmla="*/ 2815 w 2819"/>
                <a:gd name="T45" fmla="*/ 1884 h 1973"/>
                <a:gd name="T46" fmla="*/ 2754 w 2819"/>
                <a:gd name="T47" fmla="*/ 1966 h 1973"/>
                <a:gd name="T48" fmla="*/ 2687 w 2819"/>
                <a:gd name="T49" fmla="*/ 1973 h 1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19" h="1973">
                  <a:moveTo>
                    <a:pt x="2687" y="1973"/>
                  </a:moveTo>
                  <a:cubicBezTo>
                    <a:pt x="2602" y="1973"/>
                    <a:pt x="2519" y="1943"/>
                    <a:pt x="2447" y="1915"/>
                  </a:cubicBezTo>
                  <a:lnTo>
                    <a:pt x="2421" y="1906"/>
                  </a:lnTo>
                  <a:cubicBezTo>
                    <a:pt x="2369" y="1887"/>
                    <a:pt x="2319" y="1869"/>
                    <a:pt x="2268" y="1851"/>
                  </a:cubicBezTo>
                  <a:cubicBezTo>
                    <a:pt x="2172" y="1816"/>
                    <a:pt x="2071" y="1780"/>
                    <a:pt x="1974" y="1742"/>
                  </a:cubicBezTo>
                  <a:cubicBezTo>
                    <a:pt x="1669" y="1622"/>
                    <a:pt x="1387" y="1473"/>
                    <a:pt x="1113" y="1286"/>
                  </a:cubicBezTo>
                  <a:cubicBezTo>
                    <a:pt x="864" y="1117"/>
                    <a:pt x="654" y="946"/>
                    <a:pt x="474" y="764"/>
                  </a:cubicBezTo>
                  <a:cubicBezTo>
                    <a:pt x="281" y="570"/>
                    <a:pt x="75" y="340"/>
                    <a:pt x="7" y="99"/>
                  </a:cubicBezTo>
                  <a:cubicBezTo>
                    <a:pt x="0" y="75"/>
                    <a:pt x="6" y="50"/>
                    <a:pt x="21" y="31"/>
                  </a:cubicBezTo>
                  <a:cubicBezTo>
                    <a:pt x="37" y="11"/>
                    <a:pt x="64" y="0"/>
                    <a:pt x="91" y="0"/>
                  </a:cubicBezTo>
                  <a:cubicBezTo>
                    <a:pt x="121" y="0"/>
                    <a:pt x="150" y="14"/>
                    <a:pt x="166" y="38"/>
                  </a:cubicBezTo>
                  <a:cubicBezTo>
                    <a:pt x="200" y="87"/>
                    <a:pt x="232" y="138"/>
                    <a:pt x="261" y="188"/>
                  </a:cubicBezTo>
                  <a:cubicBezTo>
                    <a:pt x="301" y="251"/>
                    <a:pt x="340" y="318"/>
                    <a:pt x="387" y="378"/>
                  </a:cubicBezTo>
                  <a:cubicBezTo>
                    <a:pt x="465" y="479"/>
                    <a:pt x="556" y="580"/>
                    <a:pt x="666" y="688"/>
                  </a:cubicBezTo>
                  <a:cubicBezTo>
                    <a:pt x="849" y="864"/>
                    <a:pt x="1065" y="1035"/>
                    <a:pt x="1308" y="1195"/>
                  </a:cubicBezTo>
                  <a:cubicBezTo>
                    <a:pt x="1540" y="1347"/>
                    <a:pt x="1774" y="1471"/>
                    <a:pt x="2027" y="1573"/>
                  </a:cubicBezTo>
                  <a:cubicBezTo>
                    <a:pt x="2111" y="1607"/>
                    <a:pt x="2197" y="1640"/>
                    <a:pt x="2281" y="1672"/>
                  </a:cubicBezTo>
                  <a:cubicBezTo>
                    <a:pt x="2333" y="1691"/>
                    <a:pt x="2385" y="1711"/>
                    <a:pt x="2437" y="1731"/>
                  </a:cubicBezTo>
                  <a:cubicBezTo>
                    <a:pt x="2458" y="1739"/>
                    <a:pt x="2480" y="1749"/>
                    <a:pt x="2502" y="1758"/>
                  </a:cubicBezTo>
                  <a:cubicBezTo>
                    <a:pt x="2569" y="1787"/>
                    <a:pt x="2647" y="1821"/>
                    <a:pt x="2711" y="1821"/>
                  </a:cubicBezTo>
                  <a:cubicBezTo>
                    <a:pt x="2717" y="1821"/>
                    <a:pt x="2723" y="1821"/>
                    <a:pt x="2729" y="1820"/>
                  </a:cubicBezTo>
                  <a:lnTo>
                    <a:pt x="2738" y="1820"/>
                  </a:lnTo>
                  <a:cubicBezTo>
                    <a:pt x="2778" y="1820"/>
                    <a:pt x="2809" y="1847"/>
                    <a:pt x="2815" y="1884"/>
                  </a:cubicBezTo>
                  <a:cubicBezTo>
                    <a:pt x="2819" y="1923"/>
                    <a:pt x="2794" y="1957"/>
                    <a:pt x="2754" y="1966"/>
                  </a:cubicBezTo>
                  <a:cubicBezTo>
                    <a:pt x="2733" y="1971"/>
                    <a:pt x="2710" y="1973"/>
                    <a:pt x="2687" y="197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9" name="Freeform 181">
              <a:extLst>
                <a:ext uri="{FF2B5EF4-FFF2-40B4-BE49-F238E27FC236}">
                  <a16:creationId xmlns:a16="http://schemas.microsoft.com/office/drawing/2014/main" id="{C4407D86-0991-48A3-81CF-D0D30101762C}"/>
                </a:ext>
              </a:extLst>
            </p:cNvPr>
            <p:cNvSpPr>
              <a:spLocks/>
            </p:cNvSpPr>
            <p:nvPr/>
          </p:nvSpPr>
          <p:spPr bwMode="auto">
            <a:xfrm>
              <a:off x="4235450" y="26141363"/>
              <a:ext cx="60325" cy="47625"/>
            </a:xfrm>
            <a:custGeom>
              <a:avLst/>
              <a:gdLst>
                <a:gd name="T0" fmla="*/ 1648 w 1681"/>
                <a:gd name="T1" fmla="*/ 137 h 1309"/>
                <a:gd name="T2" fmla="*/ 73 w 1681"/>
                <a:gd name="T3" fmla="*/ 1273 h 1309"/>
                <a:gd name="T4" fmla="*/ 0 w 1681"/>
                <a:gd name="T5" fmla="*/ 1309 h 1309"/>
                <a:gd name="T6" fmla="*/ 46 w 1681"/>
                <a:gd name="T7" fmla="*/ 1078 h 1309"/>
                <a:gd name="T8" fmla="*/ 1527 w 1681"/>
                <a:gd name="T9" fmla="*/ 22 h 1309"/>
                <a:gd name="T10" fmla="*/ 1586 w 1681"/>
                <a:gd name="T11" fmla="*/ 0 h 1309"/>
                <a:gd name="T12" fmla="*/ 1666 w 1681"/>
                <a:gd name="T13" fmla="*/ 51 h 1309"/>
                <a:gd name="T14" fmla="*/ 1648 w 1681"/>
                <a:gd name="T15" fmla="*/ 137 h 1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1" h="1309">
                  <a:moveTo>
                    <a:pt x="1648" y="137"/>
                  </a:moveTo>
                  <a:cubicBezTo>
                    <a:pt x="1078" y="659"/>
                    <a:pt x="578" y="1020"/>
                    <a:pt x="73" y="1273"/>
                  </a:cubicBezTo>
                  <a:cubicBezTo>
                    <a:pt x="48" y="1285"/>
                    <a:pt x="24" y="1297"/>
                    <a:pt x="0" y="1309"/>
                  </a:cubicBezTo>
                  <a:cubicBezTo>
                    <a:pt x="15" y="1232"/>
                    <a:pt x="31" y="1155"/>
                    <a:pt x="46" y="1078"/>
                  </a:cubicBezTo>
                  <a:cubicBezTo>
                    <a:pt x="606" y="790"/>
                    <a:pt x="1084" y="398"/>
                    <a:pt x="1527" y="22"/>
                  </a:cubicBezTo>
                  <a:cubicBezTo>
                    <a:pt x="1543" y="8"/>
                    <a:pt x="1564" y="0"/>
                    <a:pt x="1586" y="0"/>
                  </a:cubicBezTo>
                  <a:cubicBezTo>
                    <a:pt x="1620" y="0"/>
                    <a:pt x="1653" y="21"/>
                    <a:pt x="1666" y="51"/>
                  </a:cubicBezTo>
                  <a:cubicBezTo>
                    <a:pt x="1681" y="81"/>
                    <a:pt x="1673" y="113"/>
                    <a:pt x="1648" y="13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60" name="Freeform 182">
              <a:extLst>
                <a:ext uri="{FF2B5EF4-FFF2-40B4-BE49-F238E27FC236}">
                  <a16:creationId xmlns:a16="http://schemas.microsoft.com/office/drawing/2014/main" id="{C84D977F-807C-4195-9518-A2256844E87B}"/>
                </a:ext>
              </a:extLst>
            </p:cNvPr>
            <p:cNvSpPr>
              <a:spLocks/>
            </p:cNvSpPr>
            <p:nvPr/>
          </p:nvSpPr>
          <p:spPr bwMode="auto">
            <a:xfrm>
              <a:off x="4232275" y="25436513"/>
              <a:ext cx="476250" cy="638175"/>
            </a:xfrm>
            <a:custGeom>
              <a:avLst/>
              <a:gdLst>
                <a:gd name="T0" fmla="*/ 5668 w 13338"/>
                <a:gd name="T1" fmla="*/ 17958 h 17958"/>
                <a:gd name="T2" fmla="*/ 10599 w 13338"/>
                <a:gd name="T3" fmla="*/ 17044 h 17958"/>
                <a:gd name="T4" fmla="*/ 10561 w 13338"/>
                <a:gd name="T5" fmla="*/ 15104 h 17958"/>
                <a:gd name="T6" fmla="*/ 10492 w 13338"/>
                <a:gd name="T7" fmla="*/ 14724 h 17958"/>
                <a:gd name="T8" fmla="*/ 10381 w 13338"/>
                <a:gd name="T9" fmla="*/ 13234 h 17958"/>
                <a:gd name="T10" fmla="*/ 10619 w 13338"/>
                <a:gd name="T11" fmla="*/ 11937 h 17958"/>
                <a:gd name="T12" fmla="*/ 11097 w 13338"/>
                <a:gd name="T13" fmla="*/ 10148 h 17958"/>
                <a:gd name="T14" fmla="*/ 11138 w 13338"/>
                <a:gd name="T15" fmla="*/ 10026 h 17958"/>
                <a:gd name="T16" fmla="*/ 11196 w 13338"/>
                <a:gd name="T17" fmla="*/ 9852 h 17958"/>
                <a:gd name="T18" fmla="*/ 11197 w 13338"/>
                <a:gd name="T19" fmla="*/ 9846 h 17958"/>
                <a:gd name="T20" fmla="*/ 11232 w 13338"/>
                <a:gd name="T21" fmla="*/ 9746 h 17958"/>
                <a:gd name="T22" fmla="*/ 11244 w 13338"/>
                <a:gd name="T23" fmla="*/ 9709 h 17958"/>
                <a:gd name="T24" fmla="*/ 11589 w 13338"/>
                <a:gd name="T25" fmla="*/ 8665 h 17958"/>
                <a:gd name="T26" fmla="*/ 11713 w 13338"/>
                <a:gd name="T27" fmla="*/ 8287 h 17958"/>
                <a:gd name="T28" fmla="*/ 11917 w 13338"/>
                <a:gd name="T29" fmla="*/ 7656 h 17958"/>
                <a:gd name="T30" fmla="*/ 11923 w 13338"/>
                <a:gd name="T31" fmla="*/ 7636 h 17958"/>
                <a:gd name="T32" fmla="*/ 12059 w 13338"/>
                <a:gd name="T33" fmla="*/ 7212 h 17958"/>
                <a:gd name="T34" fmla="*/ 12549 w 13338"/>
                <a:gd name="T35" fmla="*/ 5650 h 17958"/>
                <a:gd name="T36" fmla="*/ 12717 w 13338"/>
                <a:gd name="T37" fmla="*/ 5130 h 17958"/>
                <a:gd name="T38" fmla="*/ 12927 w 13338"/>
                <a:gd name="T39" fmla="*/ 2455 h 17958"/>
                <a:gd name="T40" fmla="*/ 12924 w 13338"/>
                <a:gd name="T41" fmla="*/ 2451 h 17958"/>
                <a:gd name="T42" fmla="*/ 12916 w 13338"/>
                <a:gd name="T43" fmla="*/ 2434 h 17958"/>
                <a:gd name="T44" fmla="*/ 12604 w 13338"/>
                <a:gd name="T45" fmla="*/ 1999 h 17958"/>
                <a:gd name="T46" fmla="*/ 12335 w 13338"/>
                <a:gd name="T47" fmla="*/ 1764 h 17958"/>
                <a:gd name="T48" fmla="*/ 12300 w 13338"/>
                <a:gd name="T49" fmla="*/ 1739 h 17958"/>
                <a:gd name="T50" fmla="*/ 10849 w 13338"/>
                <a:gd name="T51" fmla="*/ 1045 h 17958"/>
                <a:gd name="T52" fmla="*/ 10818 w 13338"/>
                <a:gd name="T53" fmla="*/ 1034 h 17958"/>
                <a:gd name="T54" fmla="*/ 8482 w 13338"/>
                <a:gd name="T55" fmla="*/ 435 h 17958"/>
                <a:gd name="T56" fmla="*/ 5012 w 13338"/>
                <a:gd name="T57" fmla="*/ 14 h 17958"/>
                <a:gd name="T58" fmla="*/ 5010 w 13338"/>
                <a:gd name="T59" fmla="*/ 17 h 17958"/>
                <a:gd name="T60" fmla="*/ 4640 w 13338"/>
                <a:gd name="T61" fmla="*/ 0 h 17958"/>
                <a:gd name="T62" fmla="*/ 4529 w 13338"/>
                <a:gd name="T63" fmla="*/ 7 h 17958"/>
                <a:gd name="T64" fmla="*/ 3932 w 13338"/>
                <a:gd name="T65" fmla="*/ 52 h 17958"/>
                <a:gd name="T66" fmla="*/ 3611 w 13338"/>
                <a:gd name="T67" fmla="*/ 79 h 17958"/>
                <a:gd name="T68" fmla="*/ 3574 w 13338"/>
                <a:gd name="T69" fmla="*/ 82 h 17958"/>
                <a:gd name="T70" fmla="*/ 2034 w 13338"/>
                <a:gd name="T71" fmla="*/ 281 h 17958"/>
                <a:gd name="T72" fmla="*/ 247 w 13338"/>
                <a:gd name="T73" fmla="*/ 1462 h 17958"/>
                <a:gd name="T74" fmla="*/ 273 w 13338"/>
                <a:gd name="T75" fmla="*/ 2094 h 17958"/>
                <a:gd name="T76" fmla="*/ 202 w 13338"/>
                <a:gd name="T77" fmla="*/ 3724 h 17958"/>
                <a:gd name="T78" fmla="*/ 167 w 13338"/>
                <a:gd name="T79" fmla="*/ 6144 h 17958"/>
                <a:gd name="T80" fmla="*/ 202 w 13338"/>
                <a:gd name="T81" fmla="*/ 6403 h 17958"/>
                <a:gd name="T82" fmla="*/ 229 w 13338"/>
                <a:gd name="T83" fmla="*/ 6587 h 17958"/>
                <a:gd name="T84" fmla="*/ 259 w 13338"/>
                <a:gd name="T85" fmla="*/ 6794 h 17958"/>
                <a:gd name="T86" fmla="*/ 286 w 13338"/>
                <a:gd name="T87" fmla="*/ 6979 h 17958"/>
                <a:gd name="T88" fmla="*/ 399 w 13338"/>
                <a:gd name="T89" fmla="*/ 7809 h 17958"/>
                <a:gd name="T90" fmla="*/ 646 w 13338"/>
                <a:gd name="T91" fmla="*/ 9592 h 17958"/>
                <a:gd name="T92" fmla="*/ 878 w 13338"/>
                <a:gd name="T93" fmla="*/ 11248 h 17958"/>
                <a:gd name="T94" fmla="*/ 915 w 13338"/>
                <a:gd name="T95" fmla="*/ 12277 h 17958"/>
                <a:gd name="T96" fmla="*/ 895 w 13338"/>
                <a:gd name="T97" fmla="*/ 12656 h 17958"/>
                <a:gd name="T98" fmla="*/ 888 w 13338"/>
                <a:gd name="T99" fmla="*/ 12747 h 17958"/>
                <a:gd name="T100" fmla="*/ 887 w 13338"/>
                <a:gd name="T101" fmla="*/ 12762 h 17958"/>
                <a:gd name="T102" fmla="*/ 769 w 13338"/>
                <a:gd name="T103" fmla="*/ 13844 h 17958"/>
                <a:gd name="T104" fmla="*/ 700 w 13338"/>
                <a:gd name="T105" fmla="*/ 14434 h 17958"/>
                <a:gd name="T106" fmla="*/ 624 w 13338"/>
                <a:gd name="T107" fmla="*/ 15822 h 17958"/>
                <a:gd name="T108" fmla="*/ 625 w 13338"/>
                <a:gd name="T109" fmla="*/ 15850 h 17958"/>
                <a:gd name="T110" fmla="*/ 655 w 13338"/>
                <a:gd name="T111" fmla="*/ 16412 h 17958"/>
                <a:gd name="T112" fmla="*/ 657 w 13338"/>
                <a:gd name="T113" fmla="*/ 16422 h 17958"/>
                <a:gd name="T114" fmla="*/ 878 w 13338"/>
                <a:gd name="T115" fmla="*/ 17193 h 17958"/>
                <a:gd name="T116" fmla="*/ 5668 w 13338"/>
                <a:gd name="T117" fmla="*/ 17958 h 17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338" h="17958">
                  <a:moveTo>
                    <a:pt x="5668" y="17958"/>
                  </a:moveTo>
                  <a:cubicBezTo>
                    <a:pt x="7019" y="17958"/>
                    <a:pt x="8953" y="17797"/>
                    <a:pt x="10599" y="17044"/>
                  </a:cubicBezTo>
                  <a:cubicBezTo>
                    <a:pt x="10723" y="16268"/>
                    <a:pt x="10655" y="15654"/>
                    <a:pt x="10561" y="15104"/>
                  </a:cubicBezTo>
                  <a:cubicBezTo>
                    <a:pt x="10539" y="14974"/>
                    <a:pt x="10515" y="14847"/>
                    <a:pt x="10492" y="14724"/>
                  </a:cubicBezTo>
                  <a:cubicBezTo>
                    <a:pt x="10395" y="14212"/>
                    <a:pt x="10304" y="13728"/>
                    <a:pt x="10381" y="13234"/>
                  </a:cubicBezTo>
                  <a:cubicBezTo>
                    <a:pt x="10450" y="12789"/>
                    <a:pt x="10529" y="12352"/>
                    <a:pt x="10619" y="11937"/>
                  </a:cubicBezTo>
                  <a:cubicBezTo>
                    <a:pt x="10757" y="11288"/>
                    <a:pt x="10918" y="10685"/>
                    <a:pt x="11097" y="10148"/>
                  </a:cubicBezTo>
                  <a:lnTo>
                    <a:pt x="11138" y="10026"/>
                  </a:lnTo>
                  <a:cubicBezTo>
                    <a:pt x="11157" y="9968"/>
                    <a:pt x="11177" y="9910"/>
                    <a:pt x="11196" y="9852"/>
                  </a:cubicBezTo>
                  <a:lnTo>
                    <a:pt x="11197" y="9846"/>
                  </a:lnTo>
                  <a:cubicBezTo>
                    <a:pt x="11209" y="9813"/>
                    <a:pt x="11220" y="9779"/>
                    <a:pt x="11232" y="9746"/>
                  </a:cubicBezTo>
                  <a:lnTo>
                    <a:pt x="11244" y="9709"/>
                  </a:lnTo>
                  <a:cubicBezTo>
                    <a:pt x="11360" y="9364"/>
                    <a:pt x="11476" y="9013"/>
                    <a:pt x="11589" y="8665"/>
                  </a:cubicBezTo>
                  <a:cubicBezTo>
                    <a:pt x="11631" y="8539"/>
                    <a:pt x="11672" y="8413"/>
                    <a:pt x="11713" y="8287"/>
                  </a:cubicBezTo>
                  <a:cubicBezTo>
                    <a:pt x="11782" y="8077"/>
                    <a:pt x="11849" y="7866"/>
                    <a:pt x="11917" y="7656"/>
                  </a:cubicBezTo>
                  <a:cubicBezTo>
                    <a:pt x="11919" y="7649"/>
                    <a:pt x="11921" y="7643"/>
                    <a:pt x="11923" y="7636"/>
                  </a:cubicBezTo>
                  <a:cubicBezTo>
                    <a:pt x="11968" y="7495"/>
                    <a:pt x="12014" y="7353"/>
                    <a:pt x="12059" y="7212"/>
                  </a:cubicBezTo>
                  <a:cubicBezTo>
                    <a:pt x="12229" y="6677"/>
                    <a:pt x="12394" y="6151"/>
                    <a:pt x="12549" y="5650"/>
                  </a:cubicBezTo>
                  <a:cubicBezTo>
                    <a:pt x="12603" y="5476"/>
                    <a:pt x="12661" y="5300"/>
                    <a:pt x="12717" y="5130"/>
                  </a:cubicBezTo>
                  <a:cubicBezTo>
                    <a:pt x="13037" y="4167"/>
                    <a:pt x="13338" y="3257"/>
                    <a:pt x="12927" y="2455"/>
                  </a:cubicBezTo>
                  <a:lnTo>
                    <a:pt x="12924" y="2451"/>
                  </a:lnTo>
                  <a:lnTo>
                    <a:pt x="12916" y="2434"/>
                  </a:lnTo>
                  <a:cubicBezTo>
                    <a:pt x="12836" y="2284"/>
                    <a:pt x="12731" y="2138"/>
                    <a:pt x="12604" y="1999"/>
                  </a:cubicBezTo>
                  <a:cubicBezTo>
                    <a:pt x="12532" y="1921"/>
                    <a:pt x="12442" y="1842"/>
                    <a:pt x="12335" y="1764"/>
                  </a:cubicBezTo>
                  <a:lnTo>
                    <a:pt x="12300" y="1739"/>
                  </a:lnTo>
                  <a:cubicBezTo>
                    <a:pt x="11961" y="1495"/>
                    <a:pt x="11473" y="1263"/>
                    <a:pt x="10849" y="1045"/>
                  </a:cubicBezTo>
                  <a:lnTo>
                    <a:pt x="10818" y="1034"/>
                  </a:lnTo>
                  <a:cubicBezTo>
                    <a:pt x="10153" y="805"/>
                    <a:pt x="9368" y="604"/>
                    <a:pt x="8482" y="435"/>
                  </a:cubicBezTo>
                  <a:cubicBezTo>
                    <a:pt x="7380" y="226"/>
                    <a:pt x="6158" y="78"/>
                    <a:pt x="5012" y="14"/>
                  </a:cubicBezTo>
                  <a:lnTo>
                    <a:pt x="5010" y="17"/>
                  </a:lnTo>
                  <a:lnTo>
                    <a:pt x="4640" y="0"/>
                  </a:lnTo>
                  <a:lnTo>
                    <a:pt x="4529" y="7"/>
                  </a:lnTo>
                  <a:cubicBezTo>
                    <a:pt x="4331" y="20"/>
                    <a:pt x="4129" y="35"/>
                    <a:pt x="3932" y="52"/>
                  </a:cubicBezTo>
                  <a:cubicBezTo>
                    <a:pt x="3819" y="61"/>
                    <a:pt x="3712" y="70"/>
                    <a:pt x="3611" y="79"/>
                  </a:cubicBezTo>
                  <a:lnTo>
                    <a:pt x="3574" y="82"/>
                  </a:lnTo>
                  <a:cubicBezTo>
                    <a:pt x="2780" y="150"/>
                    <a:pt x="2367" y="195"/>
                    <a:pt x="2034" y="281"/>
                  </a:cubicBezTo>
                  <a:cubicBezTo>
                    <a:pt x="1183" y="562"/>
                    <a:pt x="596" y="1071"/>
                    <a:pt x="247" y="1462"/>
                  </a:cubicBezTo>
                  <a:cubicBezTo>
                    <a:pt x="244" y="1658"/>
                    <a:pt x="258" y="1870"/>
                    <a:pt x="273" y="2094"/>
                  </a:cubicBezTo>
                  <a:cubicBezTo>
                    <a:pt x="306" y="2591"/>
                    <a:pt x="343" y="3155"/>
                    <a:pt x="202" y="3724"/>
                  </a:cubicBezTo>
                  <a:cubicBezTo>
                    <a:pt x="0" y="4539"/>
                    <a:pt x="66" y="5369"/>
                    <a:pt x="167" y="6144"/>
                  </a:cubicBezTo>
                  <a:cubicBezTo>
                    <a:pt x="178" y="6230"/>
                    <a:pt x="190" y="6317"/>
                    <a:pt x="202" y="6403"/>
                  </a:cubicBezTo>
                  <a:cubicBezTo>
                    <a:pt x="211" y="6464"/>
                    <a:pt x="220" y="6525"/>
                    <a:pt x="229" y="6587"/>
                  </a:cubicBezTo>
                  <a:cubicBezTo>
                    <a:pt x="239" y="6656"/>
                    <a:pt x="249" y="6725"/>
                    <a:pt x="259" y="6794"/>
                  </a:cubicBezTo>
                  <a:cubicBezTo>
                    <a:pt x="269" y="6856"/>
                    <a:pt x="278" y="6918"/>
                    <a:pt x="286" y="6979"/>
                  </a:cubicBezTo>
                  <a:cubicBezTo>
                    <a:pt x="326" y="7241"/>
                    <a:pt x="366" y="7524"/>
                    <a:pt x="399" y="7809"/>
                  </a:cubicBezTo>
                  <a:cubicBezTo>
                    <a:pt x="465" y="8403"/>
                    <a:pt x="557" y="9008"/>
                    <a:pt x="646" y="9592"/>
                  </a:cubicBezTo>
                  <a:cubicBezTo>
                    <a:pt x="727" y="10134"/>
                    <a:pt x="812" y="10693"/>
                    <a:pt x="878" y="11248"/>
                  </a:cubicBezTo>
                  <a:cubicBezTo>
                    <a:pt x="916" y="11567"/>
                    <a:pt x="928" y="11903"/>
                    <a:pt x="915" y="12277"/>
                  </a:cubicBezTo>
                  <a:cubicBezTo>
                    <a:pt x="911" y="12393"/>
                    <a:pt x="904" y="12518"/>
                    <a:pt x="895" y="12656"/>
                  </a:cubicBezTo>
                  <a:cubicBezTo>
                    <a:pt x="892" y="12686"/>
                    <a:pt x="890" y="12717"/>
                    <a:pt x="888" y="12747"/>
                  </a:cubicBezTo>
                  <a:lnTo>
                    <a:pt x="887" y="12762"/>
                  </a:lnTo>
                  <a:cubicBezTo>
                    <a:pt x="857" y="13123"/>
                    <a:pt x="813" y="13489"/>
                    <a:pt x="769" y="13844"/>
                  </a:cubicBezTo>
                  <a:cubicBezTo>
                    <a:pt x="746" y="14038"/>
                    <a:pt x="721" y="14238"/>
                    <a:pt x="700" y="14434"/>
                  </a:cubicBezTo>
                  <a:cubicBezTo>
                    <a:pt x="654" y="14845"/>
                    <a:pt x="611" y="15330"/>
                    <a:pt x="624" y="15822"/>
                  </a:cubicBezTo>
                  <a:lnTo>
                    <a:pt x="625" y="15850"/>
                  </a:lnTo>
                  <a:cubicBezTo>
                    <a:pt x="629" y="16021"/>
                    <a:pt x="635" y="16215"/>
                    <a:pt x="655" y="16412"/>
                  </a:cubicBezTo>
                  <a:lnTo>
                    <a:pt x="657" y="16422"/>
                  </a:lnTo>
                  <a:cubicBezTo>
                    <a:pt x="693" y="16761"/>
                    <a:pt x="766" y="17014"/>
                    <a:pt x="878" y="17193"/>
                  </a:cubicBezTo>
                  <a:cubicBezTo>
                    <a:pt x="1460" y="17516"/>
                    <a:pt x="3420" y="17958"/>
                    <a:pt x="5668" y="17958"/>
                  </a:cubicBezTo>
                  <a:close/>
                </a:path>
              </a:pathLst>
            </a:custGeom>
            <a:solidFill>
              <a:schemeClr val="accent5"/>
            </a:solidFill>
            <a:ln>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61" name="Freeform 183">
              <a:extLst>
                <a:ext uri="{FF2B5EF4-FFF2-40B4-BE49-F238E27FC236}">
                  <a16:creationId xmlns:a16="http://schemas.microsoft.com/office/drawing/2014/main" id="{E552DDCD-3F9A-48F3-BAE8-59EE890AFE94}"/>
                </a:ext>
              </a:extLst>
            </p:cNvPr>
            <p:cNvSpPr>
              <a:spLocks/>
            </p:cNvSpPr>
            <p:nvPr/>
          </p:nvSpPr>
          <p:spPr bwMode="auto">
            <a:xfrm>
              <a:off x="4464050" y="25092025"/>
              <a:ext cx="182563" cy="285750"/>
            </a:xfrm>
            <a:custGeom>
              <a:avLst/>
              <a:gdLst>
                <a:gd name="T0" fmla="*/ 4398 w 5132"/>
                <a:gd name="T1" fmla="*/ 4307 h 8057"/>
                <a:gd name="T2" fmla="*/ 4049 w 5132"/>
                <a:gd name="T3" fmla="*/ 2586 h 8057"/>
                <a:gd name="T4" fmla="*/ 2654 w 5132"/>
                <a:gd name="T5" fmla="*/ 484 h 8057"/>
                <a:gd name="T6" fmla="*/ 1245 w 5132"/>
                <a:gd name="T7" fmla="*/ 2 h 8057"/>
                <a:gd name="T8" fmla="*/ 1118 w 5132"/>
                <a:gd name="T9" fmla="*/ 6 h 8057"/>
                <a:gd name="T10" fmla="*/ 392 w 5132"/>
                <a:gd name="T11" fmla="*/ 813 h 8057"/>
                <a:gd name="T12" fmla="*/ 376 w 5132"/>
                <a:gd name="T13" fmla="*/ 843 h 8057"/>
                <a:gd name="T14" fmla="*/ 333 w 5132"/>
                <a:gd name="T15" fmla="*/ 926 h 8057"/>
                <a:gd name="T16" fmla="*/ 326 w 5132"/>
                <a:gd name="T17" fmla="*/ 939 h 8057"/>
                <a:gd name="T18" fmla="*/ 230 w 5132"/>
                <a:gd name="T19" fmla="*/ 1161 h 8057"/>
                <a:gd name="T20" fmla="*/ 210 w 5132"/>
                <a:gd name="T21" fmla="*/ 1217 h 8057"/>
                <a:gd name="T22" fmla="*/ 155 w 5132"/>
                <a:gd name="T23" fmla="*/ 1386 h 8057"/>
                <a:gd name="T24" fmla="*/ 121 w 5132"/>
                <a:gd name="T25" fmla="*/ 1516 h 8057"/>
                <a:gd name="T26" fmla="*/ 99 w 5132"/>
                <a:gd name="T27" fmla="*/ 1610 h 8057"/>
                <a:gd name="T28" fmla="*/ 83 w 5132"/>
                <a:gd name="T29" fmla="*/ 1692 h 8057"/>
                <a:gd name="T30" fmla="*/ 74 w 5132"/>
                <a:gd name="T31" fmla="*/ 1754 h 8057"/>
                <a:gd name="T32" fmla="*/ 9 w 5132"/>
                <a:gd name="T33" fmla="*/ 2427 h 8057"/>
                <a:gd name="T34" fmla="*/ 11 w 5132"/>
                <a:gd name="T35" fmla="*/ 3044 h 8057"/>
                <a:gd name="T36" fmla="*/ 55 w 5132"/>
                <a:gd name="T37" fmla="*/ 3527 h 8057"/>
                <a:gd name="T38" fmla="*/ 92 w 5132"/>
                <a:gd name="T39" fmla="*/ 3768 h 8057"/>
                <a:gd name="T40" fmla="*/ 100 w 5132"/>
                <a:gd name="T41" fmla="*/ 3818 h 8057"/>
                <a:gd name="T42" fmla="*/ 117 w 5132"/>
                <a:gd name="T43" fmla="*/ 3906 h 8057"/>
                <a:gd name="T44" fmla="*/ 200 w 5132"/>
                <a:gd name="T45" fmla="*/ 4335 h 8057"/>
                <a:gd name="T46" fmla="*/ 289 w 5132"/>
                <a:gd name="T47" fmla="*/ 4920 h 8057"/>
                <a:gd name="T48" fmla="*/ 377 w 5132"/>
                <a:gd name="T49" fmla="*/ 5701 h 8057"/>
                <a:gd name="T50" fmla="*/ 377 w 5132"/>
                <a:gd name="T51" fmla="*/ 6117 h 8057"/>
                <a:gd name="T52" fmla="*/ 1234 w 5132"/>
                <a:gd name="T53" fmla="*/ 7490 h 8057"/>
                <a:gd name="T54" fmla="*/ 1526 w 5132"/>
                <a:gd name="T55" fmla="*/ 7792 h 8057"/>
                <a:gd name="T56" fmla="*/ 1575 w 5132"/>
                <a:gd name="T57" fmla="*/ 7944 h 8057"/>
                <a:gd name="T58" fmla="*/ 1726 w 5132"/>
                <a:gd name="T59" fmla="*/ 7960 h 8057"/>
                <a:gd name="T60" fmla="*/ 2131 w 5132"/>
                <a:gd name="T61" fmla="*/ 7981 h 8057"/>
                <a:gd name="T62" fmla="*/ 4871 w 5132"/>
                <a:gd name="T63" fmla="*/ 6083 h 8057"/>
                <a:gd name="T64" fmla="*/ 4637 w 5132"/>
                <a:gd name="T65" fmla="*/ 5364 h 8057"/>
                <a:gd name="T66" fmla="*/ 4398 w 5132"/>
                <a:gd name="T67" fmla="*/ 4307 h 8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32" h="8057">
                  <a:moveTo>
                    <a:pt x="4398" y="4307"/>
                  </a:moveTo>
                  <a:cubicBezTo>
                    <a:pt x="4304" y="3731"/>
                    <a:pt x="4236" y="3148"/>
                    <a:pt x="4049" y="2586"/>
                  </a:cubicBezTo>
                  <a:cubicBezTo>
                    <a:pt x="3779" y="1775"/>
                    <a:pt x="3340" y="1012"/>
                    <a:pt x="2654" y="484"/>
                  </a:cubicBezTo>
                  <a:cubicBezTo>
                    <a:pt x="2372" y="267"/>
                    <a:pt x="1869" y="0"/>
                    <a:pt x="1245" y="2"/>
                  </a:cubicBezTo>
                  <a:cubicBezTo>
                    <a:pt x="1203" y="2"/>
                    <a:pt x="1161" y="3"/>
                    <a:pt x="1118" y="6"/>
                  </a:cubicBezTo>
                  <a:cubicBezTo>
                    <a:pt x="766" y="28"/>
                    <a:pt x="551" y="512"/>
                    <a:pt x="392" y="813"/>
                  </a:cubicBezTo>
                  <a:cubicBezTo>
                    <a:pt x="387" y="823"/>
                    <a:pt x="381" y="833"/>
                    <a:pt x="376" y="843"/>
                  </a:cubicBezTo>
                  <a:cubicBezTo>
                    <a:pt x="360" y="871"/>
                    <a:pt x="346" y="899"/>
                    <a:pt x="333" y="926"/>
                  </a:cubicBezTo>
                  <a:cubicBezTo>
                    <a:pt x="331" y="930"/>
                    <a:pt x="329" y="935"/>
                    <a:pt x="326" y="939"/>
                  </a:cubicBezTo>
                  <a:cubicBezTo>
                    <a:pt x="290" y="1013"/>
                    <a:pt x="259" y="1086"/>
                    <a:pt x="230" y="1161"/>
                  </a:cubicBezTo>
                  <a:cubicBezTo>
                    <a:pt x="223" y="1179"/>
                    <a:pt x="216" y="1198"/>
                    <a:pt x="210" y="1217"/>
                  </a:cubicBezTo>
                  <a:cubicBezTo>
                    <a:pt x="189" y="1273"/>
                    <a:pt x="170" y="1329"/>
                    <a:pt x="155" y="1386"/>
                  </a:cubicBezTo>
                  <a:cubicBezTo>
                    <a:pt x="142" y="1429"/>
                    <a:pt x="130" y="1472"/>
                    <a:pt x="121" y="1516"/>
                  </a:cubicBezTo>
                  <a:cubicBezTo>
                    <a:pt x="112" y="1547"/>
                    <a:pt x="106" y="1579"/>
                    <a:pt x="99" y="1610"/>
                  </a:cubicBezTo>
                  <a:cubicBezTo>
                    <a:pt x="94" y="1637"/>
                    <a:pt x="88" y="1664"/>
                    <a:pt x="83" y="1692"/>
                  </a:cubicBezTo>
                  <a:cubicBezTo>
                    <a:pt x="80" y="1712"/>
                    <a:pt x="78" y="1733"/>
                    <a:pt x="74" y="1754"/>
                  </a:cubicBezTo>
                  <a:cubicBezTo>
                    <a:pt x="40" y="1974"/>
                    <a:pt x="19" y="2200"/>
                    <a:pt x="9" y="2427"/>
                  </a:cubicBezTo>
                  <a:cubicBezTo>
                    <a:pt x="0" y="2632"/>
                    <a:pt x="0" y="2839"/>
                    <a:pt x="11" y="3044"/>
                  </a:cubicBezTo>
                  <a:cubicBezTo>
                    <a:pt x="20" y="3206"/>
                    <a:pt x="34" y="3367"/>
                    <a:pt x="55" y="3527"/>
                  </a:cubicBezTo>
                  <a:cubicBezTo>
                    <a:pt x="66" y="3608"/>
                    <a:pt x="78" y="3688"/>
                    <a:pt x="92" y="3768"/>
                  </a:cubicBezTo>
                  <a:cubicBezTo>
                    <a:pt x="94" y="3785"/>
                    <a:pt x="97" y="3802"/>
                    <a:pt x="100" y="3818"/>
                  </a:cubicBezTo>
                  <a:cubicBezTo>
                    <a:pt x="105" y="3848"/>
                    <a:pt x="111" y="3877"/>
                    <a:pt x="117" y="3906"/>
                  </a:cubicBezTo>
                  <a:cubicBezTo>
                    <a:pt x="144" y="4049"/>
                    <a:pt x="173" y="4192"/>
                    <a:pt x="200" y="4335"/>
                  </a:cubicBezTo>
                  <a:cubicBezTo>
                    <a:pt x="236" y="4529"/>
                    <a:pt x="269" y="4723"/>
                    <a:pt x="289" y="4920"/>
                  </a:cubicBezTo>
                  <a:cubicBezTo>
                    <a:pt x="317" y="5194"/>
                    <a:pt x="360" y="5443"/>
                    <a:pt x="377" y="5701"/>
                  </a:cubicBezTo>
                  <a:cubicBezTo>
                    <a:pt x="387" y="5836"/>
                    <a:pt x="389" y="5974"/>
                    <a:pt x="377" y="6117"/>
                  </a:cubicBezTo>
                  <a:cubicBezTo>
                    <a:pt x="334" y="6653"/>
                    <a:pt x="836" y="7193"/>
                    <a:pt x="1234" y="7490"/>
                  </a:cubicBezTo>
                  <a:cubicBezTo>
                    <a:pt x="1343" y="7572"/>
                    <a:pt x="1462" y="7668"/>
                    <a:pt x="1526" y="7792"/>
                  </a:cubicBezTo>
                  <a:cubicBezTo>
                    <a:pt x="1542" y="7822"/>
                    <a:pt x="1551" y="7925"/>
                    <a:pt x="1575" y="7944"/>
                  </a:cubicBezTo>
                  <a:cubicBezTo>
                    <a:pt x="1622" y="7981"/>
                    <a:pt x="1668" y="7959"/>
                    <a:pt x="1726" y="7960"/>
                  </a:cubicBezTo>
                  <a:cubicBezTo>
                    <a:pt x="1866" y="7963"/>
                    <a:pt x="1992" y="7970"/>
                    <a:pt x="2131" y="7981"/>
                  </a:cubicBezTo>
                  <a:cubicBezTo>
                    <a:pt x="3085" y="8057"/>
                    <a:pt x="5132" y="7320"/>
                    <a:pt x="4871" y="6083"/>
                  </a:cubicBezTo>
                  <a:cubicBezTo>
                    <a:pt x="4819" y="5836"/>
                    <a:pt x="4715" y="5603"/>
                    <a:pt x="4637" y="5364"/>
                  </a:cubicBezTo>
                  <a:cubicBezTo>
                    <a:pt x="4523" y="5018"/>
                    <a:pt x="4455" y="4664"/>
                    <a:pt x="4398" y="430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62" name="Freeform 184">
              <a:extLst>
                <a:ext uri="{FF2B5EF4-FFF2-40B4-BE49-F238E27FC236}">
                  <a16:creationId xmlns:a16="http://schemas.microsoft.com/office/drawing/2014/main" id="{E668AE95-22FC-4AE2-AD51-6FA5E06B5A07}"/>
                </a:ext>
              </a:extLst>
            </p:cNvPr>
            <p:cNvSpPr>
              <a:spLocks/>
            </p:cNvSpPr>
            <p:nvPr/>
          </p:nvSpPr>
          <p:spPr bwMode="auto">
            <a:xfrm>
              <a:off x="4295775" y="25065038"/>
              <a:ext cx="277813" cy="338138"/>
            </a:xfrm>
            <a:custGeom>
              <a:avLst/>
              <a:gdLst>
                <a:gd name="T0" fmla="*/ 7250 w 7761"/>
                <a:gd name="T1" fmla="*/ 3075 h 9552"/>
                <a:gd name="T2" fmla="*/ 7235 w 7761"/>
                <a:gd name="T3" fmla="*/ 2843 h 9552"/>
                <a:gd name="T4" fmla="*/ 6966 w 7761"/>
                <a:gd name="T5" fmla="*/ 1294 h 9552"/>
                <a:gd name="T6" fmla="*/ 2988 w 7761"/>
                <a:gd name="T7" fmla="*/ 508 h 9552"/>
                <a:gd name="T8" fmla="*/ 35 w 7761"/>
                <a:gd name="T9" fmla="*/ 4155 h 9552"/>
                <a:gd name="T10" fmla="*/ 246 w 7761"/>
                <a:gd name="T11" fmla="*/ 6264 h 9552"/>
                <a:gd name="T12" fmla="*/ 308 w 7761"/>
                <a:gd name="T13" fmla="*/ 8042 h 9552"/>
                <a:gd name="T14" fmla="*/ 2404 w 7761"/>
                <a:gd name="T15" fmla="*/ 9453 h 9552"/>
                <a:gd name="T16" fmla="*/ 4464 w 7761"/>
                <a:gd name="T17" fmla="*/ 9391 h 9552"/>
                <a:gd name="T18" fmla="*/ 6359 w 7761"/>
                <a:gd name="T19" fmla="*/ 8391 h 9552"/>
                <a:gd name="T20" fmla="*/ 7177 w 7761"/>
                <a:gd name="T21" fmla="*/ 7143 h 9552"/>
                <a:gd name="T22" fmla="*/ 7748 w 7761"/>
                <a:gd name="T23" fmla="*/ 5676 h 9552"/>
                <a:gd name="T24" fmla="*/ 7480 w 7761"/>
                <a:gd name="T25" fmla="*/ 4634 h 9552"/>
                <a:gd name="T26" fmla="*/ 7250 w 7761"/>
                <a:gd name="T27" fmla="*/ 3075 h 9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61" h="9552">
                  <a:moveTo>
                    <a:pt x="7250" y="3075"/>
                  </a:moveTo>
                  <a:cubicBezTo>
                    <a:pt x="7245" y="2997"/>
                    <a:pt x="7241" y="2920"/>
                    <a:pt x="7235" y="2843"/>
                  </a:cubicBezTo>
                  <a:cubicBezTo>
                    <a:pt x="7199" y="2275"/>
                    <a:pt x="7296" y="1814"/>
                    <a:pt x="6966" y="1294"/>
                  </a:cubicBezTo>
                  <a:cubicBezTo>
                    <a:pt x="6145" y="0"/>
                    <a:pt x="4266" y="43"/>
                    <a:pt x="2988" y="508"/>
                  </a:cubicBezTo>
                  <a:cubicBezTo>
                    <a:pt x="1402" y="1084"/>
                    <a:pt x="121" y="2400"/>
                    <a:pt x="35" y="4155"/>
                  </a:cubicBezTo>
                  <a:cubicBezTo>
                    <a:pt x="0" y="4865"/>
                    <a:pt x="160" y="5563"/>
                    <a:pt x="246" y="6264"/>
                  </a:cubicBezTo>
                  <a:cubicBezTo>
                    <a:pt x="319" y="6860"/>
                    <a:pt x="220" y="7456"/>
                    <a:pt x="308" y="8042"/>
                  </a:cubicBezTo>
                  <a:cubicBezTo>
                    <a:pt x="470" y="9109"/>
                    <a:pt x="1472" y="9318"/>
                    <a:pt x="2404" y="9453"/>
                  </a:cubicBezTo>
                  <a:cubicBezTo>
                    <a:pt x="3088" y="9552"/>
                    <a:pt x="3787" y="9525"/>
                    <a:pt x="4464" y="9391"/>
                  </a:cubicBezTo>
                  <a:cubicBezTo>
                    <a:pt x="5168" y="9250"/>
                    <a:pt x="5790" y="8807"/>
                    <a:pt x="6359" y="8391"/>
                  </a:cubicBezTo>
                  <a:cubicBezTo>
                    <a:pt x="6852" y="8029"/>
                    <a:pt x="6914" y="7646"/>
                    <a:pt x="7177" y="7143"/>
                  </a:cubicBezTo>
                  <a:cubicBezTo>
                    <a:pt x="7425" y="6671"/>
                    <a:pt x="7761" y="6237"/>
                    <a:pt x="7748" y="5676"/>
                  </a:cubicBezTo>
                  <a:cubicBezTo>
                    <a:pt x="7740" y="5316"/>
                    <a:pt x="7582" y="4979"/>
                    <a:pt x="7480" y="4634"/>
                  </a:cubicBezTo>
                  <a:cubicBezTo>
                    <a:pt x="7333" y="4140"/>
                    <a:pt x="7285" y="3595"/>
                    <a:pt x="7250" y="307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63" name="Freeform: Shape 162">
              <a:extLst>
                <a:ext uri="{FF2B5EF4-FFF2-40B4-BE49-F238E27FC236}">
                  <a16:creationId xmlns:a16="http://schemas.microsoft.com/office/drawing/2014/main" id="{9D6B5947-F03D-41E2-A343-59F992F5C9F1}"/>
                </a:ext>
              </a:extLst>
            </p:cNvPr>
            <p:cNvSpPr>
              <a:spLocks/>
            </p:cNvSpPr>
            <p:nvPr/>
          </p:nvSpPr>
          <p:spPr bwMode="auto">
            <a:xfrm>
              <a:off x="4329556" y="25131361"/>
              <a:ext cx="233215" cy="390087"/>
            </a:xfrm>
            <a:custGeom>
              <a:avLst/>
              <a:gdLst>
                <a:gd name="connsiteX0" fmla="*/ 141865 w 233215"/>
                <a:gd name="connsiteY0" fmla="*/ 2979 h 390087"/>
                <a:gd name="connsiteX1" fmla="*/ 141901 w 233215"/>
                <a:gd name="connsiteY1" fmla="*/ 2979 h 390087"/>
                <a:gd name="connsiteX2" fmla="*/ 158491 w 233215"/>
                <a:gd name="connsiteY2" fmla="*/ 9195 h 390087"/>
                <a:gd name="connsiteX3" fmla="*/ 165571 w 233215"/>
                <a:gd name="connsiteY3" fmla="*/ 13233 h 390087"/>
                <a:gd name="connsiteX4" fmla="*/ 172829 w 233215"/>
                <a:gd name="connsiteY4" fmla="*/ 18591 h 390087"/>
                <a:gd name="connsiteX5" fmla="*/ 177406 w 233215"/>
                <a:gd name="connsiteY5" fmla="*/ 22735 h 390087"/>
                <a:gd name="connsiteX6" fmla="*/ 195713 w 233215"/>
                <a:gd name="connsiteY6" fmla="*/ 44419 h 390087"/>
                <a:gd name="connsiteX7" fmla="*/ 208978 w 233215"/>
                <a:gd name="connsiteY7" fmla="*/ 70175 h 390087"/>
                <a:gd name="connsiteX8" fmla="*/ 209765 w 233215"/>
                <a:gd name="connsiteY8" fmla="*/ 72391 h 390087"/>
                <a:gd name="connsiteX9" fmla="*/ 209979 w 233215"/>
                <a:gd name="connsiteY9" fmla="*/ 72963 h 390087"/>
                <a:gd name="connsiteX10" fmla="*/ 210301 w 233215"/>
                <a:gd name="connsiteY10" fmla="*/ 74033 h 390087"/>
                <a:gd name="connsiteX11" fmla="*/ 214914 w 233215"/>
                <a:gd name="connsiteY11" fmla="*/ 92395 h 390087"/>
                <a:gd name="connsiteX12" fmla="*/ 216594 w 233215"/>
                <a:gd name="connsiteY12" fmla="*/ 102971 h 390087"/>
                <a:gd name="connsiteX13" fmla="*/ 216670 w 233215"/>
                <a:gd name="connsiteY13" fmla="*/ 103831 h 390087"/>
                <a:gd name="connsiteX14" fmla="*/ 222863 w 233215"/>
                <a:gd name="connsiteY14" fmla="*/ 104713 h 390087"/>
                <a:gd name="connsiteX15" fmla="*/ 223112 w 233215"/>
                <a:gd name="connsiteY15" fmla="*/ 104819 h 390087"/>
                <a:gd name="connsiteX16" fmla="*/ 225313 w 233215"/>
                <a:gd name="connsiteY16" fmla="*/ 106099 h 390087"/>
                <a:gd name="connsiteX17" fmla="*/ 232058 w 233215"/>
                <a:gd name="connsiteY17" fmla="*/ 116657 h 390087"/>
                <a:gd name="connsiteX18" fmla="*/ 229218 w 233215"/>
                <a:gd name="connsiteY18" fmla="*/ 139977 h 390087"/>
                <a:gd name="connsiteX19" fmla="*/ 209622 w 233215"/>
                <a:gd name="connsiteY19" fmla="*/ 175137 h 390087"/>
                <a:gd name="connsiteX20" fmla="*/ 197197 w 233215"/>
                <a:gd name="connsiteY20" fmla="*/ 229101 h 390087"/>
                <a:gd name="connsiteX21" fmla="*/ 197197 w 233215"/>
                <a:gd name="connsiteY21" fmla="*/ 239303 h 390087"/>
                <a:gd name="connsiteX22" fmla="*/ 196984 w 233215"/>
                <a:gd name="connsiteY22" fmla="*/ 243961 h 390087"/>
                <a:gd name="connsiteX23" fmla="*/ 208237 w 233215"/>
                <a:gd name="connsiteY23" fmla="*/ 308875 h 390087"/>
                <a:gd name="connsiteX24" fmla="*/ 164608 w 233215"/>
                <a:gd name="connsiteY24" fmla="*/ 378481 h 390087"/>
                <a:gd name="connsiteX25" fmla="*/ 93110 w 233215"/>
                <a:gd name="connsiteY25" fmla="*/ 381823 h 390087"/>
                <a:gd name="connsiteX26" fmla="*/ 60060 w 233215"/>
                <a:gd name="connsiteY26" fmla="*/ 315949 h 390087"/>
                <a:gd name="connsiteX27" fmla="*/ 60273 w 233215"/>
                <a:gd name="connsiteY27" fmla="*/ 305781 h 390087"/>
                <a:gd name="connsiteX28" fmla="*/ 70177 w 233215"/>
                <a:gd name="connsiteY28" fmla="*/ 305213 h 390087"/>
                <a:gd name="connsiteX29" fmla="*/ 73408 w 233215"/>
                <a:gd name="connsiteY29" fmla="*/ 293269 h 390087"/>
                <a:gd name="connsiteX30" fmla="*/ 73408 w 233215"/>
                <a:gd name="connsiteY30" fmla="*/ 293197 h 390087"/>
                <a:gd name="connsiteX31" fmla="*/ 77455 w 233215"/>
                <a:gd name="connsiteY31" fmla="*/ 273645 h 390087"/>
                <a:gd name="connsiteX32" fmla="*/ 77703 w 233215"/>
                <a:gd name="connsiteY32" fmla="*/ 271583 h 390087"/>
                <a:gd name="connsiteX33" fmla="*/ 78236 w 233215"/>
                <a:gd name="connsiteY33" fmla="*/ 264757 h 390087"/>
                <a:gd name="connsiteX34" fmla="*/ 78306 w 233215"/>
                <a:gd name="connsiteY34" fmla="*/ 254089 h 390087"/>
                <a:gd name="connsiteX35" fmla="*/ 77791 w 233215"/>
                <a:gd name="connsiteY35" fmla="*/ 253975 h 390087"/>
                <a:gd name="connsiteX36" fmla="*/ 77755 w 233215"/>
                <a:gd name="connsiteY36" fmla="*/ 253975 h 390087"/>
                <a:gd name="connsiteX37" fmla="*/ 66921 w 233215"/>
                <a:gd name="connsiteY37" fmla="*/ 250509 h 390087"/>
                <a:gd name="connsiteX38" fmla="*/ 65276 w 233215"/>
                <a:gd name="connsiteY38" fmla="*/ 249795 h 390087"/>
                <a:gd name="connsiteX39" fmla="*/ 57982 w 233215"/>
                <a:gd name="connsiteY39" fmla="*/ 246079 h 390087"/>
                <a:gd name="connsiteX40" fmla="*/ 54477 w 233215"/>
                <a:gd name="connsiteY40" fmla="*/ 243971 h 390087"/>
                <a:gd name="connsiteX41" fmla="*/ 29377 w 233215"/>
                <a:gd name="connsiteY41" fmla="*/ 219357 h 390087"/>
                <a:gd name="connsiteX42" fmla="*/ 1988 w 233215"/>
                <a:gd name="connsiteY42" fmla="*/ 146411 h 390087"/>
                <a:gd name="connsiteX43" fmla="*/ 451 w 233215"/>
                <a:gd name="connsiteY43" fmla="*/ 100433 h 390087"/>
                <a:gd name="connsiteX44" fmla="*/ 629 w 233215"/>
                <a:gd name="connsiteY44" fmla="*/ 97611 h 390087"/>
                <a:gd name="connsiteX45" fmla="*/ 1523 w 233215"/>
                <a:gd name="connsiteY45" fmla="*/ 87501 h 390087"/>
                <a:gd name="connsiteX46" fmla="*/ 2238 w 233215"/>
                <a:gd name="connsiteY46" fmla="*/ 80965 h 390087"/>
                <a:gd name="connsiteX47" fmla="*/ 2560 w 233215"/>
                <a:gd name="connsiteY47" fmla="*/ 78285 h 390087"/>
                <a:gd name="connsiteX48" fmla="*/ 7781 w 233215"/>
                <a:gd name="connsiteY48" fmla="*/ 56923 h 390087"/>
                <a:gd name="connsiteX49" fmla="*/ 17649 w 233215"/>
                <a:gd name="connsiteY49" fmla="*/ 42311 h 390087"/>
                <a:gd name="connsiteX50" fmla="*/ 32202 w 233215"/>
                <a:gd name="connsiteY50" fmla="*/ 30559 h 390087"/>
                <a:gd name="connsiteX51" fmla="*/ 55407 w 233215"/>
                <a:gd name="connsiteY51" fmla="*/ 19983 h 390087"/>
                <a:gd name="connsiteX52" fmla="*/ 61450 w 233215"/>
                <a:gd name="connsiteY52" fmla="*/ 16983 h 390087"/>
                <a:gd name="connsiteX53" fmla="*/ 65920 w 233215"/>
                <a:gd name="connsiteY53" fmla="*/ 14447 h 390087"/>
                <a:gd name="connsiteX54" fmla="*/ 86336 w 233215"/>
                <a:gd name="connsiteY54" fmla="*/ 4729 h 390087"/>
                <a:gd name="connsiteX55" fmla="*/ 89948 w 233215"/>
                <a:gd name="connsiteY55" fmla="*/ 3693 h 390087"/>
                <a:gd name="connsiteX56" fmla="*/ 91449 w 233215"/>
                <a:gd name="connsiteY56" fmla="*/ 3301 h 390087"/>
                <a:gd name="connsiteX57" fmla="*/ 141865 w 233215"/>
                <a:gd name="connsiteY57" fmla="*/ 2979 h 39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33215" h="390087">
                  <a:moveTo>
                    <a:pt x="141865" y="2979"/>
                  </a:moveTo>
                  <a:lnTo>
                    <a:pt x="141901" y="2979"/>
                  </a:lnTo>
                  <a:cubicBezTo>
                    <a:pt x="147586" y="4445"/>
                    <a:pt x="153164" y="6517"/>
                    <a:pt x="158491" y="9195"/>
                  </a:cubicBezTo>
                  <a:cubicBezTo>
                    <a:pt x="160887" y="10409"/>
                    <a:pt x="163247" y="11767"/>
                    <a:pt x="165571" y="13233"/>
                  </a:cubicBezTo>
                  <a:cubicBezTo>
                    <a:pt x="168074" y="14911"/>
                    <a:pt x="170541" y="16661"/>
                    <a:pt x="172829" y="18591"/>
                  </a:cubicBezTo>
                  <a:cubicBezTo>
                    <a:pt x="174438" y="19913"/>
                    <a:pt x="175940" y="21305"/>
                    <a:pt x="177406" y="22735"/>
                  </a:cubicBezTo>
                  <a:cubicBezTo>
                    <a:pt x="184200" y="29487"/>
                    <a:pt x="190421" y="36667"/>
                    <a:pt x="195713" y="44419"/>
                  </a:cubicBezTo>
                  <a:cubicBezTo>
                    <a:pt x="201148" y="52349"/>
                    <a:pt x="205689" y="60851"/>
                    <a:pt x="208978" y="70175"/>
                  </a:cubicBezTo>
                  <a:cubicBezTo>
                    <a:pt x="209264" y="70925"/>
                    <a:pt x="209550" y="71641"/>
                    <a:pt x="209765" y="72391"/>
                  </a:cubicBezTo>
                  <a:cubicBezTo>
                    <a:pt x="209836" y="72605"/>
                    <a:pt x="209872" y="72783"/>
                    <a:pt x="209979" y="72963"/>
                  </a:cubicBezTo>
                  <a:cubicBezTo>
                    <a:pt x="210087" y="73319"/>
                    <a:pt x="210194" y="73677"/>
                    <a:pt x="210301" y="74033"/>
                  </a:cubicBezTo>
                  <a:cubicBezTo>
                    <a:pt x="212232" y="80035"/>
                    <a:pt x="213769" y="86179"/>
                    <a:pt x="214914" y="92395"/>
                  </a:cubicBezTo>
                  <a:cubicBezTo>
                    <a:pt x="215593" y="95933"/>
                    <a:pt x="216165" y="99433"/>
                    <a:pt x="216594" y="102971"/>
                  </a:cubicBezTo>
                  <a:lnTo>
                    <a:pt x="216670" y="103831"/>
                  </a:lnTo>
                  <a:lnTo>
                    <a:pt x="222863" y="104713"/>
                  </a:lnTo>
                  <a:lnTo>
                    <a:pt x="223112" y="104819"/>
                  </a:lnTo>
                  <a:cubicBezTo>
                    <a:pt x="223928" y="105175"/>
                    <a:pt x="224603" y="105601"/>
                    <a:pt x="225313" y="106099"/>
                  </a:cubicBezTo>
                  <a:cubicBezTo>
                    <a:pt x="229679" y="109299"/>
                    <a:pt x="231490" y="114809"/>
                    <a:pt x="232058" y="116657"/>
                  </a:cubicBezTo>
                  <a:cubicBezTo>
                    <a:pt x="234507" y="124621"/>
                    <a:pt x="232839" y="132121"/>
                    <a:pt x="229218" y="139977"/>
                  </a:cubicBezTo>
                  <a:cubicBezTo>
                    <a:pt x="224390" y="150535"/>
                    <a:pt x="216012" y="161663"/>
                    <a:pt x="209622" y="175137"/>
                  </a:cubicBezTo>
                  <a:cubicBezTo>
                    <a:pt x="203764" y="187401"/>
                    <a:pt x="197942" y="204999"/>
                    <a:pt x="197197" y="229101"/>
                  </a:cubicBezTo>
                  <a:cubicBezTo>
                    <a:pt x="197126" y="232371"/>
                    <a:pt x="197126" y="235749"/>
                    <a:pt x="197197" y="239303"/>
                  </a:cubicBezTo>
                  <a:cubicBezTo>
                    <a:pt x="197126" y="240867"/>
                    <a:pt x="197019" y="242433"/>
                    <a:pt x="196984" y="243961"/>
                  </a:cubicBezTo>
                  <a:cubicBezTo>
                    <a:pt x="195848" y="274213"/>
                    <a:pt x="205113" y="292379"/>
                    <a:pt x="208237" y="308875"/>
                  </a:cubicBezTo>
                  <a:cubicBezTo>
                    <a:pt x="211858" y="328533"/>
                    <a:pt x="206711" y="345847"/>
                    <a:pt x="164608" y="378481"/>
                  </a:cubicBezTo>
                  <a:cubicBezTo>
                    <a:pt x="142136" y="392523"/>
                    <a:pt x="114517" y="394051"/>
                    <a:pt x="93110" y="381823"/>
                  </a:cubicBezTo>
                  <a:cubicBezTo>
                    <a:pt x="61551" y="363693"/>
                    <a:pt x="60273" y="321815"/>
                    <a:pt x="60060" y="315949"/>
                  </a:cubicBezTo>
                  <a:cubicBezTo>
                    <a:pt x="59882" y="311611"/>
                    <a:pt x="60095" y="308057"/>
                    <a:pt x="60273" y="305781"/>
                  </a:cubicBezTo>
                  <a:cubicBezTo>
                    <a:pt x="63574" y="305605"/>
                    <a:pt x="66876" y="305391"/>
                    <a:pt x="70177" y="305213"/>
                  </a:cubicBezTo>
                  <a:cubicBezTo>
                    <a:pt x="70958" y="301019"/>
                    <a:pt x="72023" y="297037"/>
                    <a:pt x="73408" y="293269"/>
                  </a:cubicBezTo>
                  <a:lnTo>
                    <a:pt x="73408" y="293197"/>
                  </a:lnTo>
                  <a:cubicBezTo>
                    <a:pt x="75041" y="287687"/>
                    <a:pt x="76532" y="281111"/>
                    <a:pt x="77455" y="273645"/>
                  </a:cubicBezTo>
                  <a:cubicBezTo>
                    <a:pt x="77526" y="272969"/>
                    <a:pt x="77597" y="272259"/>
                    <a:pt x="77703" y="271583"/>
                  </a:cubicBezTo>
                  <a:cubicBezTo>
                    <a:pt x="77916" y="269379"/>
                    <a:pt x="78129" y="267103"/>
                    <a:pt x="78236" y="264757"/>
                  </a:cubicBezTo>
                  <a:lnTo>
                    <a:pt x="78306" y="254089"/>
                  </a:lnTo>
                  <a:lnTo>
                    <a:pt x="77791" y="253975"/>
                  </a:lnTo>
                  <a:lnTo>
                    <a:pt x="77755" y="253975"/>
                  </a:lnTo>
                  <a:cubicBezTo>
                    <a:pt x="74036" y="253117"/>
                    <a:pt x="70425" y="251937"/>
                    <a:pt x="66921" y="250509"/>
                  </a:cubicBezTo>
                  <a:cubicBezTo>
                    <a:pt x="66385" y="250259"/>
                    <a:pt x="65813" y="250045"/>
                    <a:pt x="65276" y="249795"/>
                  </a:cubicBezTo>
                  <a:cubicBezTo>
                    <a:pt x="62773" y="248687"/>
                    <a:pt x="60342" y="247437"/>
                    <a:pt x="57982" y="246079"/>
                  </a:cubicBezTo>
                  <a:cubicBezTo>
                    <a:pt x="56802" y="245365"/>
                    <a:pt x="55622" y="244687"/>
                    <a:pt x="54477" y="243971"/>
                  </a:cubicBezTo>
                  <a:cubicBezTo>
                    <a:pt x="44645" y="237577"/>
                    <a:pt x="36206" y="229039"/>
                    <a:pt x="29377" y="219357"/>
                  </a:cubicBezTo>
                  <a:cubicBezTo>
                    <a:pt x="13931" y="197495"/>
                    <a:pt x="5492" y="172381"/>
                    <a:pt x="1988" y="146411"/>
                  </a:cubicBezTo>
                  <a:cubicBezTo>
                    <a:pt x="-50" y="131263"/>
                    <a:pt x="-443" y="115759"/>
                    <a:pt x="451" y="100433"/>
                  </a:cubicBezTo>
                  <a:cubicBezTo>
                    <a:pt x="486" y="99505"/>
                    <a:pt x="522" y="98541"/>
                    <a:pt x="629" y="97611"/>
                  </a:cubicBezTo>
                  <a:cubicBezTo>
                    <a:pt x="844" y="94217"/>
                    <a:pt x="1166" y="90859"/>
                    <a:pt x="1523" y="87501"/>
                  </a:cubicBezTo>
                  <a:cubicBezTo>
                    <a:pt x="1702" y="85287"/>
                    <a:pt x="1988" y="83107"/>
                    <a:pt x="2238" y="80965"/>
                  </a:cubicBezTo>
                  <a:cubicBezTo>
                    <a:pt x="2381" y="80071"/>
                    <a:pt x="2453" y="79179"/>
                    <a:pt x="2560" y="78285"/>
                  </a:cubicBezTo>
                  <a:cubicBezTo>
                    <a:pt x="3597" y="70997"/>
                    <a:pt x="4813" y="63673"/>
                    <a:pt x="7781" y="56923"/>
                  </a:cubicBezTo>
                  <a:cubicBezTo>
                    <a:pt x="10176" y="51493"/>
                    <a:pt x="13573" y="46633"/>
                    <a:pt x="17649" y="42311"/>
                  </a:cubicBezTo>
                  <a:cubicBezTo>
                    <a:pt x="21904" y="37775"/>
                    <a:pt x="26874" y="33845"/>
                    <a:pt x="32202" y="30559"/>
                  </a:cubicBezTo>
                  <a:cubicBezTo>
                    <a:pt x="39496" y="25985"/>
                    <a:pt x="47684" y="23449"/>
                    <a:pt x="55407" y="19983"/>
                  </a:cubicBezTo>
                  <a:cubicBezTo>
                    <a:pt x="57445" y="19091"/>
                    <a:pt x="59483" y="18091"/>
                    <a:pt x="61450" y="16983"/>
                  </a:cubicBezTo>
                  <a:cubicBezTo>
                    <a:pt x="62952" y="16125"/>
                    <a:pt x="64454" y="15269"/>
                    <a:pt x="65920" y="14447"/>
                  </a:cubicBezTo>
                  <a:cubicBezTo>
                    <a:pt x="72463" y="10659"/>
                    <a:pt x="78613" y="7159"/>
                    <a:pt x="86336" y="4729"/>
                  </a:cubicBezTo>
                  <a:cubicBezTo>
                    <a:pt x="87516" y="4373"/>
                    <a:pt x="88732" y="4015"/>
                    <a:pt x="89948" y="3693"/>
                  </a:cubicBezTo>
                  <a:cubicBezTo>
                    <a:pt x="90448" y="3551"/>
                    <a:pt x="90949" y="3409"/>
                    <a:pt x="91449" y="3301"/>
                  </a:cubicBezTo>
                  <a:cubicBezTo>
                    <a:pt x="108004" y="-843"/>
                    <a:pt x="125596" y="-1237"/>
                    <a:pt x="141865" y="2979"/>
                  </a:cubicBezTo>
                  <a:close/>
                </a:path>
              </a:pathLst>
            </a:custGeom>
            <a:solidFill>
              <a:srgbClr val="CE8063"/>
            </a:solidFill>
            <a:ln>
              <a:solidFill>
                <a:schemeClr val="tx1"/>
              </a:solidFill>
            </a:ln>
          </p:spPr>
          <p:txBody>
            <a:bodyPr vert="horz" wrap="square" lIns="91440" tIns="45720" rIns="91440" bIns="45720" numCol="1" anchor="t" anchorCtr="0" compatLnSpc="1">
              <a:prstTxWarp prst="textNoShape">
                <a:avLst/>
              </a:prstTxWarp>
              <a:noAutofit/>
            </a:bodyPr>
            <a:lstStyle/>
            <a:p>
              <a:endParaRPr lang="en-GB"/>
            </a:p>
          </p:txBody>
        </p:sp>
        <p:sp>
          <p:nvSpPr>
            <p:cNvPr id="164" name="Freeform 190">
              <a:extLst>
                <a:ext uri="{FF2B5EF4-FFF2-40B4-BE49-F238E27FC236}">
                  <a16:creationId xmlns:a16="http://schemas.microsoft.com/office/drawing/2014/main" id="{DE9F0587-3981-48E5-87DB-0ADD024CD90D}"/>
                </a:ext>
              </a:extLst>
            </p:cNvPr>
            <p:cNvSpPr>
              <a:spLocks/>
            </p:cNvSpPr>
            <p:nvPr/>
          </p:nvSpPr>
          <p:spPr bwMode="auto">
            <a:xfrm>
              <a:off x="4522788" y="25196800"/>
              <a:ext cx="65088" cy="76200"/>
            </a:xfrm>
            <a:custGeom>
              <a:avLst/>
              <a:gdLst>
                <a:gd name="T0" fmla="*/ 161 w 1840"/>
                <a:gd name="T1" fmla="*/ 1986 h 2132"/>
                <a:gd name="T2" fmla="*/ 692 w 1840"/>
                <a:gd name="T3" fmla="*/ 2125 h 2132"/>
                <a:gd name="T4" fmla="*/ 887 w 1840"/>
                <a:gd name="T5" fmla="*/ 2103 h 2132"/>
                <a:gd name="T6" fmla="*/ 1021 w 1840"/>
                <a:gd name="T7" fmla="*/ 2068 h 2132"/>
                <a:gd name="T8" fmla="*/ 1021 w 1840"/>
                <a:gd name="T9" fmla="*/ 2068 h 2132"/>
                <a:gd name="T10" fmla="*/ 1091 w 1840"/>
                <a:gd name="T11" fmla="*/ 2041 h 2132"/>
                <a:gd name="T12" fmla="*/ 1408 w 1840"/>
                <a:gd name="T13" fmla="*/ 1835 h 2132"/>
                <a:gd name="T14" fmla="*/ 1838 w 1840"/>
                <a:gd name="T15" fmla="*/ 909 h 2132"/>
                <a:gd name="T16" fmla="*/ 1092 w 1840"/>
                <a:gd name="T17" fmla="*/ 2 h 2132"/>
                <a:gd name="T18" fmla="*/ 975 w 1840"/>
                <a:gd name="T19" fmla="*/ 5 h 2132"/>
                <a:gd name="T20" fmla="*/ 872 w 1840"/>
                <a:gd name="T21" fmla="*/ 20 h 2132"/>
                <a:gd name="T22" fmla="*/ 467 w 1840"/>
                <a:gd name="T23" fmla="*/ 209 h 2132"/>
                <a:gd name="T24" fmla="*/ 413 w 1840"/>
                <a:gd name="T25" fmla="*/ 262 h 2132"/>
                <a:gd name="T26" fmla="*/ 302 w 1840"/>
                <a:gd name="T27" fmla="*/ 638 h 2132"/>
                <a:gd name="T28" fmla="*/ 309 w 1840"/>
                <a:gd name="T29" fmla="*/ 652 h 2132"/>
                <a:gd name="T30" fmla="*/ 269 w 1840"/>
                <a:gd name="T31" fmla="*/ 765 h 2132"/>
                <a:gd name="T32" fmla="*/ 154 w 1840"/>
                <a:gd name="T33" fmla="*/ 1050 h 2132"/>
                <a:gd name="T34" fmla="*/ 44 w 1840"/>
                <a:gd name="T35" fmla="*/ 1395 h 2132"/>
                <a:gd name="T36" fmla="*/ 12 w 1840"/>
                <a:gd name="T37" fmla="*/ 1617 h 2132"/>
                <a:gd name="T38" fmla="*/ 161 w 1840"/>
                <a:gd name="T39" fmla="*/ 1986 h 2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40" h="2132">
                  <a:moveTo>
                    <a:pt x="161" y="1986"/>
                  </a:moveTo>
                  <a:cubicBezTo>
                    <a:pt x="294" y="2093"/>
                    <a:pt x="495" y="2132"/>
                    <a:pt x="692" y="2125"/>
                  </a:cubicBezTo>
                  <a:cubicBezTo>
                    <a:pt x="759" y="2123"/>
                    <a:pt x="825" y="2115"/>
                    <a:pt x="887" y="2103"/>
                  </a:cubicBezTo>
                  <a:cubicBezTo>
                    <a:pt x="934" y="2094"/>
                    <a:pt x="979" y="2082"/>
                    <a:pt x="1021" y="2068"/>
                  </a:cubicBezTo>
                  <a:lnTo>
                    <a:pt x="1021" y="2068"/>
                  </a:lnTo>
                  <a:cubicBezTo>
                    <a:pt x="1045" y="2060"/>
                    <a:pt x="1068" y="2051"/>
                    <a:pt x="1091" y="2041"/>
                  </a:cubicBezTo>
                  <a:cubicBezTo>
                    <a:pt x="1206" y="1991"/>
                    <a:pt x="1313" y="1921"/>
                    <a:pt x="1408" y="1835"/>
                  </a:cubicBezTo>
                  <a:cubicBezTo>
                    <a:pt x="1669" y="1602"/>
                    <a:pt x="1840" y="1257"/>
                    <a:pt x="1838" y="909"/>
                  </a:cubicBezTo>
                  <a:cubicBezTo>
                    <a:pt x="1836" y="502"/>
                    <a:pt x="1531" y="25"/>
                    <a:pt x="1092" y="2"/>
                  </a:cubicBezTo>
                  <a:cubicBezTo>
                    <a:pt x="1055" y="0"/>
                    <a:pt x="1016" y="1"/>
                    <a:pt x="975" y="5"/>
                  </a:cubicBezTo>
                  <a:cubicBezTo>
                    <a:pt x="942" y="8"/>
                    <a:pt x="907" y="13"/>
                    <a:pt x="872" y="20"/>
                  </a:cubicBezTo>
                  <a:cubicBezTo>
                    <a:pt x="724" y="50"/>
                    <a:pt x="576" y="114"/>
                    <a:pt x="467" y="209"/>
                  </a:cubicBezTo>
                  <a:cubicBezTo>
                    <a:pt x="447" y="226"/>
                    <a:pt x="430" y="243"/>
                    <a:pt x="413" y="262"/>
                  </a:cubicBezTo>
                  <a:cubicBezTo>
                    <a:pt x="324" y="361"/>
                    <a:pt x="276" y="487"/>
                    <a:pt x="302" y="638"/>
                  </a:cubicBezTo>
                  <a:cubicBezTo>
                    <a:pt x="303" y="644"/>
                    <a:pt x="306" y="649"/>
                    <a:pt x="309" y="652"/>
                  </a:cubicBezTo>
                  <a:cubicBezTo>
                    <a:pt x="299" y="696"/>
                    <a:pt x="278" y="742"/>
                    <a:pt x="269" y="765"/>
                  </a:cubicBezTo>
                  <a:cubicBezTo>
                    <a:pt x="235" y="862"/>
                    <a:pt x="193" y="955"/>
                    <a:pt x="154" y="1050"/>
                  </a:cubicBezTo>
                  <a:cubicBezTo>
                    <a:pt x="109" y="1160"/>
                    <a:pt x="70" y="1277"/>
                    <a:pt x="44" y="1395"/>
                  </a:cubicBezTo>
                  <a:cubicBezTo>
                    <a:pt x="29" y="1469"/>
                    <a:pt x="18" y="1543"/>
                    <a:pt x="12" y="1617"/>
                  </a:cubicBezTo>
                  <a:cubicBezTo>
                    <a:pt x="0" y="1785"/>
                    <a:pt x="62" y="1905"/>
                    <a:pt x="161" y="1986"/>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65" name="Freeform 191">
              <a:extLst>
                <a:ext uri="{FF2B5EF4-FFF2-40B4-BE49-F238E27FC236}">
                  <a16:creationId xmlns:a16="http://schemas.microsoft.com/office/drawing/2014/main" id="{89FDDDFE-9B32-4D93-9A2B-C04DF51BFB46}"/>
                </a:ext>
              </a:extLst>
            </p:cNvPr>
            <p:cNvSpPr>
              <a:spLocks/>
            </p:cNvSpPr>
            <p:nvPr/>
          </p:nvSpPr>
          <p:spPr bwMode="auto">
            <a:xfrm>
              <a:off x="4405313" y="25363488"/>
              <a:ext cx="85725" cy="41275"/>
            </a:xfrm>
            <a:custGeom>
              <a:avLst/>
              <a:gdLst>
                <a:gd name="T0" fmla="*/ 0 w 2391"/>
                <a:gd name="T1" fmla="*/ 1156 h 1165"/>
                <a:gd name="T2" fmla="*/ 16 w 2391"/>
                <a:gd name="T3" fmla="*/ 1157 h 1165"/>
                <a:gd name="T4" fmla="*/ 626 w 2391"/>
                <a:gd name="T5" fmla="*/ 1097 h 1165"/>
                <a:gd name="T6" fmla="*/ 698 w 2391"/>
                <a:gd name="T7" fmla="*/ 1078 h 1165"/>
                <a:gd name="T8" fmla="*/ 699 w 2391"/>
                <a:gd name="T9" fmla="*/ 1078 h 1165"/>
                <a:gd name="T10" fmla="*/ 2391 w 2391"/>
                <a:gd name="T11" fmla="*/ 0 h 1165"/>
                <a:gd name="T12" fmla="*/ 2155 w 2391"/>
                <a:gd name="T13" fmla="*/ 120 h 1165"/>
                <a:gd name="T14" fmla="*/ 40 w 2391"/>
                <a:gd name="T15" fmla="*/ 598 h 1165"/>
                <a:gd name="T16" fmla="*/ 39 w 2391"/>
                <a:gd name="T17" fmla="*/ 598 h 1165"/>
                <a:gd name="T18" fmla="*/ 39 w 2391"/>
                <a:gd name="T19" fmla="*/ 609 h 1165"/>
                <a:gd name="T20" fmla="*/ 18 w 2391"/>
                <a:gd name="T21" fmla="*/ 1032 h 1165"/>
                <a:gd name="T22" fmla="*/ 15 w 2391"/>
                <a:gd name="T23" fmla="*/ 1061 h 1165"/>
                <a:gd name="T24" fmla="*/ 9 w 2391"/>
                <a:gd name="T25" fmla="*/ 1098 h 1165"/>
                <a:gd name="T26" fmla="*/ 0 w 2391"/>
                <a:gd name="T27" fmla="*/ 11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1" h="1165">
                  <a:moveTo>
                    <a:pt x="0" y="1156"/>
                  </a:moveTo>
                  <a:cubicBezTo>
                    <a:pt x="5" y="1157"/>
                    <a:pt x="10" y="1157"/>
                    <a:pt x="16" y="1157"/>
                  </a:cubicBezTo>
                  <a:cubicBezTo>
                    <a:pt x="220" y="1165"/>
                    <a:pt x="425" y="1144"/>
                    <a:pt x="626" y="1097"/>
                  </a:cubicBezTo>
                  <a:cubicBezTo>
                    <a:pt x="650" y="1091"/>
                    <a:pt x="674" y="1085"/>
                    <a:pt x="698" y="1078"/>
                  </a:cubicBezTo>
                  <a:lnTo>
                    <a:pt x="699" y="1078"/>
                  </a:lnTo>
                  <a:cubicBezTo>
                    <a:pt x="1316" y="919"/>
                    <a:pt x="1908" y="578"/>
                    <a:pt x="2391" y="0"/>
                  </a:cubicBezTo>
                  <a:cubicBezTo>
                    <a:pt x="2311" y="42"/>
                    <a:pt x="2232" y="83"/>
                    <a:pt x="2155" y="120"/>
                  </a:cubicBezTo>
                  <a:cubicBezTo>
                    <a:pt x="1016" y="664"/>
                    <a:pt x="89" y="601"/>
                    <a:pt x="40" y="598"/>
                  </a:cubicBezTo>
                  <a:lnTo>
                    <a:pt x="39" y="598"/>
                  </a:lnTo>
                  <a:lnTo>
                    <a:pt x="39" y="609"/>
                  </a:lnTo>
                  <a:cubicBezTo>
                    <a:pt x="32" y="827"/>
                    <a:pt x="24" y="987"/>
                    <a:pt x="18" y="1032"/>
                  </a:cubicBezTo>
                  <a:cubicBezTo>
                    <a:pt x="17" y="1047"/>
                    <a:pt x="15" y="1061"/>
                    <a:pt x="15" y="1061"/>
                  </a:cubicBezTo>
                  <a:cubicBezTo>
                    <a:pt x="14" y="1074"/>
                    <a:pt x="12" y="1086"/>
                    <a:pt x="9" y="1098"/>
                  </a:cubicBezTo>
                  <a:cubicBezTo>
                    <a:pt x="6" y="1118"/>
                    <a:pt x="4" y="1137"/>
                    <a:pt x="0" y="1156"/>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66" name="Freeform 192">
              <a:extLst>
                <a:ext uri="{FF2B5EF4-FFF2-40B4-BE49-F238E27FC236}">
                  <a16:creationId xmlns:a16="http://schemas.microsoft.com/office/drawing/2014/main" id="{3E4ECE10-62E4-4FDE-800A-B546D3EBD81D}"/>
                </a:ext>
              </a:extLst>
            </p:cNvPr>
            <p:cNvSpPr>
              <a:spLocks/>
            </p:cNvSpPr>
            <p:nvPr/>
          </p:nvSpPr>
          <p:spPr bwMode="auto">
            <a:xfrm>
              <a:off x="4549775" y="25214263"/>
              <a:ext cx="23813" cy="33338"/>
            </a:xfrm>
            <a:custGeom>
              <a:avLst/>
              <a:gdLst>
                <a:gd name="T0" fmla="*/ 586 w 641"/>
                <a:gd name="T1" fmla="*/ 6 h 938"/>
                <a:gd name="T2" fmla="*/ 126 w 641"/>
                <a:gd name="T3" fmla="*/ 422 h 938"/>
                <a:gd name="T4" fmla="*/ 114 w 641"/>
                <a:gd name="T5" fmla="*/ 926 h 938"/>
                <a:gd name="T6" fmla="*/ 139 w 641"/>
                <a:gd name="T7" fmla="*/ 910 h 938"/>
                <a:gd name="T8" fmla="*/ 203 w 641"/>
                <a:gd name="T9" fmla="*/ 443 h 938"/>
                <a:gd name="T10" fmla="*/ 609 w 641"/>
                <a:gd name="T11" fmla="*/ 62 h 938"/>
                <a:gd name="T12" fmla="*/ 586 w 641"/>
                <a:gd name="T13" fmla="*/ 6 h 938"/>
              </a:gdLst>
              <a:ahLst/>
              <a:cxnLst>
                <a:cxn ang="0">
                  <a:pos x="T0" y="T1"/>
                </a:cxn>
                <a:cxn ang="0">
                  <a:pos x="T2" y="T3"/>
                </a:cxn>
                <a:cxn ang="0">
                  <a:pos x="T4" y="T5"/>
                </a:cxn>
                <a:cxn ang="0">
                  <a:pos x="T6" y="T7"/>
                </a:cxn>
                <a:cxn ang="0">
                  <a:pos x="T8" y="T9"/>
                </a:cxn>
                <a:cxn ang="0">
                  <a:pos x="T10" y="T11"/>
                </a:cxn>
                <a:cxn ang="0">
                  <a:pos x="T12" y="T13"/>
                </a:cxn>
              </a:cxnLst>
              <a:rect l="0" t="0" r="r" b="b"/>
              <a:pathLst>
                <a:path w="641" h="938">
                  <a:moveTo>
                    <a:pt x="586" y="6"/>
                  </a:moveTo>
                  <a:cubicBezTo>
                    <a:pt x="375" y="48"/>
                    <a:pt x="200" y="229"/>
                    <a:pt x="126" y="422"/>
                  </a:cubicBezTo>
                  <a:cubicBezTo>
                    <a:pt x="79" y="543"/>
                    <a:pt x="0" y="819"/>
                    <a:pt x="114" y="926"/>
                  </a:cubicBezTo>
                  <a:cubicBezTo>
                    <a:pt x="126" y="938"/>
                    <a:pt x="142" y="924"/>
                    <a:pt x="139" y="910"/>
                  </a:cubicBezTo>
                  <a:cubicBezTo>
                    <a:pt x="103" y="756"/>
                    <a:pt x="142" y="588"/>
                    <a:pt x="203" y="443"/>
                  </a:cubicBezTo>
                  <a:cubicBezTo>
                    <a:pt x="283" y="251"/>
                    <a:pt x="434" y="159"/>
                    <a:pt x="609" y="62"/>
                  </a:cubicBezTo>
                  <a:cubicBezTo>
                    <a:pt x="641" y="45"/>
                    <a:pt x="618" y="0"/>
                    <a:pt x="586" y="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67" name="Freeform 195">
              <a:extLst>
                <a:ext uri="{FF2B5EF4-FFF2-40B4-BE49-F238E27FC236}">
                  <a16:creationId xmlns:a16="http://schemas.microsoft.com/office/drawing/2014/main" id="{C64AD3CE-CBE5-4EB0-81CB-09415EC65237}"/>
                </a:ext>
              </a:extLst>
            </p:cNvPr>
            <p:cNvSpPr>
              <a:spLocks/>
            </p:cNvSpPr>
            <p:nvPr/>
          </p:nvSpPr>
          <p:spPr bwMode="auto">
            <a:xfrm>
              <a:off x="4365625" y="25080913"/>
              <a:ext cx="203200" cy="131763"/>
            </a:xfrm>
            <a:custGeom>
              <a:avLst/>
              <a:gdLst>
                <a:gd name="T0" fmla="*/ 420 w 5722"/>
                <a:gd name="T1" fmla="*/ 1746 h 3709"/>
                <a:gd name="T2" fmla="*/ 548 w 5722"/>
                <a:gd name="T3" fmla="*/ 1990 h 3709"/>
                <a:gd name="T4" fmla="*/ 2776 w 5722"/>
                <a:gd name="T5" fmla="*/ 3465 h 3709"/>
                <a:gd name="T6" fmla="*/ 3109 w 5722"/>
                <a:gd name="T7" fmla="*/ 3554 h 3709"/>
                <a:gd name="T8" fmla="*/ 4817 w 5722"/>
                <a:gd name="T9" fmla="*/ 3526 h 3709"/>
                <a:gd name="T10" fmla="*/ 4826 w 5722"/>
                <a:gd name="T11" fmla="*/ 3523 h 3709"/>
                <a:gd name="T12" fmla="*/ 4880 w 5722"/>
                <a:gd name="T13" fmla="*/ 3503 h 3709"/>
                <a:gd name="T14" fmla="*/ 5276 w 5722"/>
                <a:gd name="T15" fmla="*/ 3284 h 3709"/>
                <a:gd name="T16" fmla="*/ 5371 w 5722"/>
                <a:gd name="T17" fmla="*/ 3203 h 3709"/>
                <a:gd name="T18" fmla="*/ 5689 w 5722"/>
                <a:gd name="T19" fmla="*/ 2420 h 3709"/>
                <a:gd name="T20" fmla="*/ 5562 w 5722"/>
                <a:gd name="T21" fmla="*/ 2402 h 3709"/>
                <a:gd name="T22" fmla="*/ 5294 w 5722"/>
                <a:gd name="T23" fmla="*/ 1952 h 3709"/>
                <a:gd name="T24" fmla="*/ 4432 w 5722"/>
                <a:gd name="T25" fmla="*/ 1079 h 3709"/>
                <a:gd name="T26" fmla="*/ 3509 w 5722"/>
                <a:gd name="T27" fmla="*/ 513 h 3709"/>
                <a:gd name="T28" fmla="*/ 2720 w 5722"/>
                <a:gd name="T29" fmla="*/ 232 h 3709"/>
                <a:gd name="T30" fmla="*/ 742 w 5722"/>
                <a:gd name="T31" fmla="*/ 406 h 3709"/>
                <a:gd name="T32" fmla="*/ 457 w 5722"/>
                <a:gd name="T33" fmla="*/ 1688 h 3709"/>
                <a:gd name="T34" fmla="*/ 420 w 5722"/>
                <a:gd name="T35" fmla="*/ 1746 h 3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22" h="3709">
                  <a:moveTo>
                    <a:pt x="420" y="1746"/>
                  </a:moveTo>
                  <a:cubicBezTo>
                    <a:pt x="457" y="1830"/>
                    <a:pt x="499" y="1912"/>
                    <a:pt x="548" y="1990"/>
                  </a:cubicBezTo>
                  <a:cubicBezTo>
                    <a:pt x="1009" y="2743"/>
                    <a:pt x="1928" y="3216"/>
                    <a:pt x="2776" y="3465"/>
                  </a:cubicBezTo>
                  <a:cubicBezTo>
                    <a:pt x="2888" y="3499"/>
                    <a:pt x="2999" y="3528"/>
                    <a:pt x="3109" y="3554"/>
                  </a:cubicBezTo>
                  <a:cubicBezTo>
                    <a:pt x="3664" y="3684"/>
                    <a:pt x="4268" y="3709"/>
                    <a:pt x="4817" y="3526"/>
                  </a:cubicBezTo>
                  <a:lnTo>
                    <a:pt x="4826" y="3523"/>
                  </a:lnTo>
                  <a:cubicBezTo>
                    <a:pt x="4843" y="3517"/>
                    <a:pt x="4862" y="3510"/>
                    <a:pt x="4880" y="3503"/>
                  </a:cubicBezTo>
                  <a:cubicBezTo>
                    <a:pt x="5020" y="3450"/>
                    <a:pt x="5156" y="3376"/>
                    <a:pt x="5276" y="3284"/>
                  </a:cubicBezTo>
                  <a:cubicBezTo>
                    <a:pt x="5308" y="3259"/>
                    <a:pt x="5341" y="3231"/>
                    <a:pt x="5371" y="3203"/>
                  </a:cubicBezTo>
                  <a:cubicBezTo>
                    <a:pt x="5586" y="3003"/>
                    <a:pt x="5722" y="2736"/>
                    <a:pt x="5689" y="2420"/>
                  </a:cubicBezTo>
                  <a:cubicBezTo>
                    <a:pt x="5681" y="2345"/>
                    <a:pt x="5581" y="2339"/>
                    <a:pt x="5562" y="2402"/>
                  </a:cubicBezTo>
                  <a:cubicBezTo>
                    <a:pt x="5491" y="2247"/>
                    <a:pt x="5399" y="2096"/>
                    <a:pt x="5294" y="1952"/>
                  </a:cubicBezTo>
                  <a:cubicBezTo>
                    <a:pt x="5051" y="1616"/>
                    <a:pt x="4734" y="1317"/>
                    <a:pt x="4432" y="1079"/>
                  </a:cubicBezTo>
                  <a:cubicBezTo>
                    <a:pt x="4147" y="856"/>
                    <a:pt x="3837" y="665"/>
                    <a:pt x="3509" y="513"/>
                  </a:cubicBezTo>
                  <a:cubicBezTo>
                    <a:pt x="3256" y="395"/>
                    <a:pt x="2992" y="301"/>
                    <a:pt x="2720" y="232"/>
                  </a:cubicBezTo>
                  <a:cubicBezTo>
                    <a:pt x="2070" y="67"/>
                    <a:pt x="1318" y="0"/>
                    <a:pt x="742" y="406"/>
                  </a:cubicBezTo>
                  <a:cubicBezTo>
                    <a:pt x="355" y="679"/>
                    <a:pt x="0" y="1331"/>
                    <a:pt x="457" y="1688"/>
                  </a:cubicBezTo>
                  <a:cubicBezTo>
                    <a:pt x="432" y="1687"/>
                    <a:pt x="405" y="1715"/>
                    <a:pt x="420" y="174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68" name="Freeform 197">
              <a:extLst>
                <a:ext uri="{FF2B5EF4-FFF2-40B4-BE49-F238E27FC236}">
                  <a16:creationId xmlns:a16="http://schemas.microsoft.com/office/drawing/2014/main" id="{23F39CEA-C14B-40C8-9117-AD4D3D215041}"/>
                </a:ext>
              </a:extLst>
            </p:cNvPr>
            <p:cNvSpPr>
              <a:spLocks/>
            </p:cNvSpPr>
            <p:nvPr/>
          </p:nvSpPr>
          <p:spPr bwMode="auto">
            <a:xfrm>
              <a:off x="4503738" y="25031700"/>
              <a:ext cx="100013" cy="100013"/>
            </a:xfrm>
            <a:custGeom>
              <a:avLst/>
              <a:gdLst>
                <a:gd name="T0" fmla="*/ 624 w 2801"/>
                <a:gd name="T1" fmla="*/ 2508 h 2801"/>
                <a:gd name="T2" fmla="*/ 382 w 2801"/>
                <a:gd name="T3" fmla="*/ 635 h 2801"/>
                <a:gd name="T4" fmla="*/ 1732 w 2801"/>
                <a:gd name="T5" fmla="*/ 111 h 2801"/>
                <a:gd name="T6" fmla="*/ 2779 w 2801"/>
                <a:gd name="T7" fmla="*/ 1359 h 2801"/>
                <a:gd name="T8" fmla="*/ 2199 w 2801"/>
                <a:gd name="T9" fmla="*/ 2312 h 2801"/>
                <a:gd name="T10" fmla="*/ 624 w 2801"/>
                <a:gd name="T11" fmla="*/ 2508 h 2801"/>
              </a:gdLst>
              <a:ahLst/>
              <a:cxnLst>
                <a:cxn ang="0">
                  <a:pos x="T0" y="T1"/>
                </a:cxn>
                <a:cxn ang="0">
                  <a:pos x="T2" y="T3"/>
                </a:cxn>
                <a:cxn ang="0">
                  <a:pos x="T4" y="T5"/>
                </a:cxn>
                <a:cxn ang="0">
                  <a:pos x="T6" y="T7"/>
                </a:cxn>
                <a:cxn ang="0">
                  <a:pos x="T8" y="T9"/>
                </a:cxn>
                <a:cxn ang="0">
                  <a:pos x="T10" y="T11"/>
                </a:cxn>
              </a:cxnLst>
              <a:rect l="0" t="0" r="r" b="b"/>
              <a:pathLst>
                <a:path w="2801" h="2801">
                  <a:moveTo>
                    <a:pt x="624" y="2508"/>
                  </a:moveTo>
                  <a:cubicBezTo>
                    <a:pt x="81" y="1977"/>
                    <a:pt x="0" y="1171"/>
                    <a:pt x="382" y="635"/>
                  </a:cubicBezTo>
                  <a:cubicBezTo>
                    <a:pt x="673" y="225"/>
                    <a:pt x="1213" y="0"/>
                    <a:pt x="1732" y="111"/>
                  </a:cubicBezTo>
                  <a:cubicBezTo>
                    <a:pt x="2321" y="237"/>
                    <a:pt x="2801" y="782"/>
                    <a:pt x="2779" y="1359"/>
                  </a:cubicBezTo>
                  <a:cubicBezTo>
                    <a:pt x="2758" y="1901"/>
                    <a:pt x="2305" y="2234"/>
                    <a:pt x="2199" y="2312"/>
                  </a:cubicBezTo>
                  <a:cubicBezTo>
                    <a:pt x="1531" y="2801"/>
                    <a:pt x="720" y="2540"/>
                    <a:pt x="624" y="250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69" name="Freeform 198">
              <a:extLst>
                <a:ext uri="{FF2B5EF4-FFF2-40B4-BE49-F238E27FC236}">
                  <a16:creationId xmlns:a16="http://schemas.microsoft.com/office/drawing/2014/main" id="{C432F6C5-2F49-4FB7-8CEC-3EB197925F82}"/>
                </a:ext>
              </a:extLst>
            </p:cNvPr>
            <p:cNvSpPr>
              <a:spLocks/>
            </p:cNvSpPr>
            <p:nvPr/>
          </p:nvSpPr>
          <p:spPr bwMode="auto">
            <a:xfrm>
              <a:off x="4549775" y="25049163"/>
              <a:ext cx="63500" cy="82550"/>
            </a:xfrm>
            <a:custGeom>
              <a:avLst/>
              <a:gdLst>
                <a:gd name="T0" fmla="*/ 387 w 1790"/>
                <a:gd name="T1" fmla="*/ 2329 h 2330"/>
                <a:gd name="T2" fmla="*/ 53 w 1790"/>
                <a:gd name="T3" fmla="*/ 2287 h 2330"/>
                <a:gd name="T4" fmla="*/ 9 w 1790"/>
                <a:gd name="T5" fmla="*/ 2214 h 2330"/>
                <a:gd name="T6" fmla="*/ 82 w 1790"/>
                <a:gd name="T7" fmla="*/ 2170 h 2330"/>
                <a:gd name="T8" fmla="*/ 1531 w 1790"/>
                <a:gd name="T9" fmla="*/ 1392 h 2330"/>
                <a:gd name="T10" fmla="*/ 984 w 1790"/>
                <a:gd name="T11" fmla="*/ 120 h 2330"/>
                <a:gd name="T12" fmla="*/ 964 w 1790"/>
                <a:gd name="T13" fmla="*/ 37 h 2330"/>
                <a:gd name="T14" fmla="*/ 1047 w 1790"/>
                <a:gd name="T15" fmla="*/ 17 h 2330"/>
                <a:gd name="T16" fmla="*/ 1648 w 1790"/>
                <a:gd name="T17" fmla="*/ 1424 h 2330"/>
                <a:gd name="T18" fmla="*/ 387 w 1790"/>
                <a:gd name="T19" fmla="*/ 2329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0" h="2330">
                  <a:moveTo>
                    <a:pt x="387" y="2329"/>
                  </a:moveTo>
                  <a:cubicBezTo>
                    <a:pt x="275" y="2329"/>
                    <a:pt x="164" y="2315"/>
                    <a:pt x="53" y="2287"/>
                  </a:cubicBezTo>
                  <a:cubicBezTo>
                    <a:pt x="21" y="2279"/>
                    <a:pt x="0" y="2246"/>
                    <a:pt x="9" y="2214"/>
                  </a:cubicBezTo>
                  <a:cubicBezTo>
                    <a:pt x="18" y="2181"/>
                    <a:pt x="50" y="2162"/>
                    <a:pt x="82" y="2170"/>
                  </a:cubicBezTo>
                  <a:cubicBezTo>
                    <a:pt x="710" y="2330"/>
                    <a:pt x="1373" y="1973"/>
                    <a:pt x="1531" y="1392"/>
                  </a:cubicBezTo>
                  <a:cubicBezTo>
                    <a:pt x="1659" y="922"/>
                    <a:pt x="1434" y="398"/>
                    <a:pt x="984" y="120"/>
                  </a:cubicBezTo>
                  <a:cubicBezTo>
                    <a:pt x="955" y="102"/>
                    <a:pt x="947" y="65"/>
                    <a:pt x="964" y="37"/>
                  </a:cubicBezTo>
                  <a:cubicBezTo>
                    <a:pt x="982" y="9"/>
                    <a:pt x="1019" y="0"/>
                    <a:pt x="1047" y="17"/>
                  </a:cubicBezTo>
                  <a:cubicBezTo>
                    <a:pt x="1543" y="324"/>
                    <a:pt x="1790" y="902"/>
                    <a:pt x="1648" y="1424"/>
                  </a:cubicBezTo>
                  <a:cubicBezTo>
                    <a:pt x="1500" y="1964"/>
                    <a:pt x="963" y="2329"/>
                    <a:pt x="387" y="2329"/>
                  </a:cubicBezTo>
                  <a:close/>
                </a:path>
              </a:pathLst>
            </a:custGeom>
            <a:solidFill>
              <a:srgbClr val="1B25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0" name="Freeform 199">
              <a:extLst>
                <a:ext uri="{FF2B5EF4-FFF2-40B4-BE49-F238E27FC236}">
                  <a16:creationId xmlns:a16="http://schemas.microsoft.com/office/drawing/2014/main" id="{64D7F0CA-6A67-481E-816E-395C05814C09}"/>
                </a:ext>
              </a:extLst>
            </p:cNvPr>
            <p:cNvSpPr>
              <a:spLocks/>
            </p:cNvSpPr>
            <p:nvPr/>
          </p:nvSpPr>
          <p:spPr bwMode="auto">
            <a:xfrm>
              <a:off x="4156075" y="25647650"/>
              <a:ext cx="109538" cy="249238"/>
            </a:xfrm>
            <a:custGeom>
              <a:avLst/>
              <a:gdLst>
                <a:gd name="T0" fmla="*/ 431 w 3093"/>
                <a:gd name="T1" fmla="*/ 6181 h 6998"/>
                <a:gd name="T2" fmla="*/ 35 w 3093"/>
                <a:gd name="T3" fmla="*/ 4469 h 6998"/>
                <a:gd name="T4" fmla="*/ 726 w 3093"/>
                <a:gd name="T5" fmla="*/ 104 h 6998"/>
                <a:gd name="T6" fmla="*/ 1640 w 3093"/>
                <a:gd name="T7" fmla="*/ 118 h 6998"/>
                <a:gd name="T8" fmla="*/ 2866 w 3093"/>
                <a:gd name="T9" fmla="*/ 461 h 6998"/>
                <a:gd name="T10" fmla="*/ 3053 w 3093"/>
                <a:gd name="T11" fmla="*/ 3800 h 6998"/>
                <a:gd name="T12" fmla="*/ 2709 w 3093"/>
                <a:gd name="T13" fmla="*/ 6838 h 6998"/>
                <a:gd name="T14" fmla="*/ 431 w 3093"/>
                <a:gd name="T15" fmla="*/ 6181 h 69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93" h="6998">
                  <a:moveTo>
                    <a:pt x="431" y="6181"/>
                  </a:moveTo>
                  <a:cubicBezTo>
                    <a:pt x="62" y="5741"/>
                    <a:pt x="0" y="5200"/>
                    <a:pt x="35" y="4469"/>
                  </a:cubicBezTo>
                  <a:cubicBezTo>
                    <a:pt x="84" y="3456"/>
                    <a:pt x="314" y="2001"/>
                    <a:pt x="726" y="104"/>
                  </a:cubicBezTo>
                  <a:cubicBezTo>
                    <a:pt x="1139" y="276"/>
                    <a:pt x="1210" y="0"/>
                    <a:pt x="1640" y="118"/>
                  </a:cubicBezTo>
                  <a:cubicBezTo>
                    <a:pt x="2230" y="282"/>
                    <a:pt x="2259" y="425"/>
                    <a:pt x="2866" y="461"/>
                  </a:cubicBezTo>
                  <a:cubicBezTo>
                    <a:pt x="3001" y="1397"/>
                    <a:pt x="3093" y="2524"/>
                    <a:pt x="3053" y="3800"/>
                  </a:cubicBezTo>
                  <a:cubicBezTo>
                    <a:pt x="3015" y="4954"/>
                    <a:pt x="2877" y="5977"/>
                    <a:pt x="2709" y="6838"/>
                  </a:cubicBezTo>
                  <a:cubicBezTo>
                    <a:pt x="2418" y="6872"/>
                    <a:pt x="1116" y="6998"/>
                    <a:pt x="431" y="6181"/>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71" name="Freeform 200">
              <a:extLst>
                <a:ext uri="{FF2B5EF4-FFF2-40B4-BE49-F238E27FC236}">
                  <a16:creationId xmlns:a16="http://schemas.microsoft.com/office/drawing/2014/main" id="{B4EAAAEC-53E6-4FB2-B875-6F328090F568}"/>
                </a:ext>
              </a:extLst>
            </p:cNvPr>
            <p:cNvSpPr>
              <a:spLocks/>
            </p:cNvSpPr>
            <p:nvPr/>
          </p:nvSpPr>
          <p:spPr bwMode="auto">
            <a:xfrm>
              <a:off x="4173538" y="25438100"/>
              <a:ext cx="196850" cy="228600"/>
            </a:xfrm>
            <a:custGeom>
              <a:avLst/>
              <a:gdLst>
                <a:gd name="T0" fmla="*/ 2676 w 5510"/>
                <a:gd name="T1" fmla="*/ 6400 h 6417"/>
                <a:gd name="T2" fmla="*/ 2939 w 5510"/>
                <a:gd name="T3" fmla="*/ 3278 h 6417"/>
                <a:gd name="T4" fmla="*/ 5510 w 5510"/>
                <a:gd name="T5" fmla="*/ 145 h 6417"/>
                <a:gd name="T6" fmla="*/ 5418 w 5510"/>
                <a:gd name="T7" fmla="*/ 103 h 6417"/>
                <a:gd name="T8" fmla="*/ 5156 w 5510"/>
                <a:gd name="T9" fmla="*/ 4 h 6417"/>
                <a:gd name="T10" fmla="*/ 4981 w 5510"/>
                <a:gd name="T11" fmla="*/ 0 h 6417"/>
                <a:gd name="T12" fmla="*/ 3714 w 5510"/>
                <a:gd name="T13" fmla="*/ 201 h 6417"/>
                <a:gd name="T14" fmla="*/ 1911 w 5510"/>
                <a:gd name="T15" fmla="*/ 1393 h 6417"/>
                <a:gd name="T16" fmla="*/ 1908 w 5510"/>
                <a:gd name="T17" fmla="*/ 1395 h 6417"/>
                <a:gd name="T18" fmla="*/ 1879 w 5510"/>
                <a:gd name="T19" fmla="*/ 1450 h 6417"/>
                <a:gd name="T20" fmla="*/ 0 w 5510"/>
                <a:gd name="T21" fmla="*/ 5937 h 6417"/>
                <a:gd name="T22" fmla="*/ 1474 w 5510"/>
                <a:gd name="T23" fmla="*/ 6342 h 6417"/>
                <a:gd name="T24" fmla="*/ 2676 w 5510"/>
                <a:gd name="T25" fmla="*/ 6400 h 6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10" h="6417">
                  <a:moveTo>
                    <a:pt x="2676" y="6400"/>
                  </a:moveTo>
                  <a:cubicBezTo>
                    <a:pt x="2533" y="5581"/>
                    <a:pt x="2506" y="4478"/>
                    <a:pt x="2939" y="3278"/>
                  </a:cubicBezTo>
                  <a:cubicBezTo>
                    <a:pt x="3543" y="1603"/>
                    <a:pt x="4756" y="620"/>
                    <a:pt x="5510" y="145"/>
                  </a:cubicBezTo>
                  <a:cubicBezTo>
                    <a:pt x="5481" y="130"/>
                    <a:pt x="5449" y="116"/>
                    <a:pt x="5418" y="103"/>
                  </a:cubicBezTo>
                  <a:cubicBezTo>
                    <a:pt x="5332" y="65"/>
                    <a:pt x="5245" y="32"/>
                    <a:pt x="5156" y="4"/>
                  </a:cubicBezTo>
                  <a:cubicBezTo>
                    <a:pt x="5097" y="2"/>
                    <a:pt x="5038" y="0"/>
                    <a:pt x="4981" y="0"/>
                  </a:cubicBezTo>
                  <a:cubicBezTo>
                    <a:pt x="4547" y="0"/>
                    <a:pt x="4121" y="68"/>
                    <a:pt x="3714" y="201"/>
                  </a:cubicBezTo>
                  <a:cubicBezTo>
                    <a:pt x="2852" y="483"/>
                    <a:pt x="2260" y="999"/>
                    <a:pt x="1911" y="1393"/>
                  </a:cubicBezTo>
                  <a:lnTo>
                    <a:pt x="1908" y="1395"/>
                  </a:lnTo>
                  <a:cubicBezTo>
                    <a:pt x="1899" y="1414"/>
                    <a:pt x="1889" y="1432"/>
                    <a:pt x="1879" y="1450"/>
                  </a:cubicBezTo>
                  <a:cubicBezTo>
                    <a:pt x="1135" y="2817"/>
                    <a:pt x="498" y="4308"/>
                    <a:pt x="0" y="5937"/>
                  </a:cubicBezTo>
                  <a:cubicBezTo>
                    <a:pt x="376" y="6092"/>
                    <a:pt x="873" y="6254"/>
                    <a:pt x="1474" y="6342"/>
                  </a:cubicBezTo>
                  <a:cubicBezTo>
                    <a:pt x="1931" y="6409"/>
                    <a:pt x="2340" y="6417"/>
                    <a:pt x="2676" y="640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72" name="Freeform 201">
              <a:extLst>
                <a:ext uri="{FF2B5EF4-FFF2-40B4-BE49-F238E27FC236}">
                  <a16:creationId xmlns:a16="http://schemas.microsoft.com/office/drawing/2014/main" id="{1DDBCFCE-000A-4504-B986-8C5310C5FE5E}"/>
                </a:ext>
              </a:extLst>
            </p:cNvPr>
            <p:cNvSpPr>
              <a:spLocks/>
            </p:cNvSpPr>
            <p:nvPr/>
          </p:nvSpPr>
          <p:spPr bwMode="auto">
            <a:xfrm>
              <a:off x="4257675" y="25506363"/>
              <a:ext cx="25400" cy="285750"/>
            </a:xfrm>
            <a:custGeom>
              <a:avLst/>
              <a:gdLst>
                <a:gd name="T0" fmla="*/ 156 w 696"/>
                <a:gd name="T1" fmla="*/ 4270 h 8026"/>
                <a:gd name="T2" fmla="*/ 175 w 696"/>
                <a:gd name="T3" fmla="*/ 5673 h 8026"/>
                <a:gd name="T4" fmla="*/ 225 w 696"/>
                <a:gd name="T5" fmla="*/ 6887 h 8026"/>
                <a:gd name="T6" fmla="*/ 292 w 696"/>
                <a:gd name="T7" fmla="*/ 7837 h 8026"/>
                <a:gd name="T8" fmla="*/ 317 w 696"/>
                <a:gd name="T9" fmla="*/ 8026 h 8026"/>
                <a:gd name="T10" fmla="*/ 187 w 696"/>
                <a:gd name="T11" fmla="*/ 7980 h 8026"/>
                <a:gd name="T12" fmla="*/ 0 w 696"/>
                <a:gd name="T13" fmla="*/ 4643 h 8026"/>
                <a:gd name="T14" fmla="*/ 1 w 696"/>
                <a:gd name="T15" fmla="*/ 4310 h 8026"/>
                <a:gd name="T16" fmla="*/ 591 w 696"/>
                <a:gd name="T17" fmla="*/ 60 h 8026"/>
                <a:gd name="T18" fmla="*/ 683 w 696"/>
                <a:gd name="T19" fmla="*/ 88 h 8026"/>
                <a:gd name="T20" fmla="*/ 156 w 696"/>
                <a:gd name="T21" fmla="*/ 4270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8026">
                  <a:moveTo>
                    <a:pt x="156" y="4270"/>
                  </a:moveTo>
                  <a:cubicBezTo>
                    <a:pt x="151" y="4737"/>
                    <a:pt x="158" y="5205"/>
                    <a:pt x="175" y="5673"/>
                  </a:cubicBezTo>
                  <a:cubicBezTo>
                    <a:pt x="189" y="6077"/>
                    <a:pt x="214" y="6482"/>
                    <a:pt x="225" y="6887"/>
                  </a:cubicBezTo>
                  <a:cubicBezTo>
                    <a:pt x="234" y="7204"/>
                    <a:pt x="259" y="7522"/>
                    <a:pt x="292" y="7837"/>
                  </a:cubicBezTo>
                  <a:cubicBezTo>
                    <a:pt x="299" y="7900"/>
                    <a:pt x="308" y="7963"/>
                    <a:pt x="317" y="8026"/>
                  </a:cubicBezTo>
                  <a:cubicBezTo>
                    <a:pt x="234" y="7997"/>
                    <a:pt x="187" y="7980"/>
                    <a:pt x="187" y="7980"/>
                  </a:cubicBezTo>
                  <a:cubicBezTo>
                    <a:pt x="187" y="7980"/>
                    <a:pt x="0" y="6074"/>
                    <a:pt x="0" y="4643"/>
                  </a:cubicBezTo>
                  <a:cubicBezTo>
                    <a:pt x="0" y="4532"/>
                    <a:pt x="0" y="4421"/>
                    <a:pt x="1" y="4310"/>
                  </a:cubicBezTo>
                  <a:cubicBezTo>
                    <a:pt x="15" y="2880"/>
                    <a:pt x="194" y="1437"/>
                    <a:pt x="591" y="60"/>
                  </a:cubicBezTo>
                  <a:cubicBezTo>
                    <a:pt x="607" y="0"/>
                    <a:pt x="696" y="28"/>
                    <a:pt x="683" y="88"/>
                  </a:cubicBezTo>
                  <a:cubicBezTo>
                    <a:pt x="373" y="1467"/>
                    <a:pt x="170" y="2855"/>
                    <a:pt x="156" y="427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3" name="Freeform 202">
              <a:extLst>
                <a:ext uri="{FF2B5EF4-FFF2-40B4-BE49-F238E27FC236}">
                  <a16:creationId xmlns:a16="http://schemas.microsoft.com/office/drawing/2014/main" id="{0AB4B671-97B7-4227-9D00-770C122B6A61}"/>
                </a:ext>
              </a:extLst>
            </p:cNvPr>
            <p:cNvSpPr>
              <a:spLocks/>
            </p:cNvSpPr>
            <p:nvPr/>
          </p:nvSpPr>
          <p:spPr bwMode="auto">
            <a:xfrm>
              <a:off x="4552950" y="25884188"/>
              <a:ext cx="22225" cy="17463"/>
            </a:xfrm>
            <a:custGeom>
              <a:avLst/>
              <a:gdLst>
                <a:gd name="T0" fmla="*/ 596 w 651"/>
                <a:gd name="T1" fmla="*/ 87 h 508"/>
                <a:gd name="T2" fmla="*/ 133 w 651"/>
                <a:gd name="T3" fmla="*/ 508 h 508"/>
                <a:gd name="T4" fmla="*/ 10 w 651"/>
                <a:gd name="T5" fmla="*/ 499 h 508"/>
                <a:gd name="T6" fmla="*/ 0 w 651"/>
                <a:gd name="T7" fmla="*/ 499 h 508"/>
                <a:gd name="T8" fmla="*/ 586 w 651"/>
                <a:gd name="T9" fmla="*/ 1 h 508"/>
                <a:gd name="T10" fmla="*/ 596 w 651"/>
                <a:gd name="T11" fmla="*/ 87 h 508"/>
              </a:gdLst>
              <a:ahLst/>
              <a:cxnLst>
                <a:cxn ang="0">
                  <a:pos x="T0" y="T1"/>
                </a:cxn>
                <a:cxn ang="0">
                  <a:pos x="T2" y="T3"/>
                </a:cxn>
                <a:cxn ang="0">
                  <a:pos x="T4" y="T5"/>
                </a:cxn>
                <a:cxn ang="0">
                  <a:pos x="T6" y="T7"/>
                </a:cxn>
                <a:cxn ang="0">
                  <a:pos x="T8" y="T9"/>
                </a:cxn>
                <a:cxn ang="0">
                  <a:pos x="T10" y="T11"/>
                </a:cxn>
              </a:cxnLst>
              <a:rect l="0" t="0" r="r" b="b"/>
              <a:pathLst>
                <a:path w="651" h="508">
                  <a:moveTo>
                    <a:pt x="596" y="87"/>
                  </a:moveTo>
                  <a:cubicBezTo>
                    <a:pt x="393" y="128"/>
                    <a:pt x="221" y="316"/>
                    <a:pt x="133" y="508"/>
                  </a:cubicBezTo>
                  <a:cubicBezTo>
                    <a:pt x="91" y="505"/>
                    <a:pt x="50" y="503"/>
                    <a:pt x="10" y="499"/>
                  </a:cubicBezTo>
                  <a:cubicBezTo>
                    <a:pt x="6" y="499"/>
                    <a:pt x="3" y="499"/>
                    <a:pt x="0" y="499"/>
                  </a:cubicBezTo>
                  <a:cubicBezTo>
                    <a:pt x="103" y="233"/>
                    <a:pt x="332" y="4"/>
                    <a:pt x="586" y="1"/>
                  </a:cubicBezTo>
                  <a:cubicBezTo>
                    <a:pt x="642" y="0"/>
                    <a:pt x="651" y="76"/>
                    <a:pt x="596" y="87"/>
                  </a:cubicBezTo>
                  <a:close/>
                </a:path>
              </a:pathLst>
            </a:custGeom>
            <a:solidFill>
              <a:srgbClr val="DA62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4" name="Freeform 203">
              <a:extLst>
                <a:ext uri="{FF2B5EF4-FFF2-40B4-BE49-F238E27FC236}">
                  <a16:creationId xmlns:a16="http://schemas.microsoft.com/office/drawing/2014/main" id="{397F0453-3465-447A-B653-D81D83E64D2D}"/>
                </a:ext>
              </a:extLst>
            </p:cNvPr>
            <p:cNvSpPr>
              <a:spLocks/>
            </p:cNvSpPr>
            <p:nvPr/>
          </p:nvSpPr>
          <p:spPr bwMode="auto">
            <a:xfrm>
              <a:off x="3819525" y="25695275"/>
              <a:ext cx="461963" cy="328613"/>
            </a:xfrm>
            <a:custGeom>
              <a:avLst/>
              <a:gdLst>
                <a:gd name="T0" fmla="*/ 2337 w 12947"/>
                <a:gd name="T1" fmla="*/ 8347 h 9252"/>
                <a:gd name="T2" fmla="*/ 12399 w 12947"/>
                <a:gd name="T3" fmla="*/ 9222 h 9252"/>
                <a:gd name="T4" fmla="*/ 12871 w 12947"/>
                <a:gd name="T5" fmla="*/ 8633 h 9252"/>
                <a:gd name="T6" fmla="*/ 11357 w 12947"/>
                <a:gd name="T7" fmla="*/ 1600 h 9252"/>
                <a:gd name="T8" fmla="*/ 10609 w 12947"/>
                <a:gd name="T9" fmla="*/ 904 h 9252"/>
                <a:gd name="T10" fmla="*/ 548 w 12947"/>
                <a:gd name="T11" fmla="*/ 29 h 9252"/>
                <a:gd name="T12" fmla="*/ 77 w 12947"/>
                <a:gd name="T13" fmla="*/ 619 h 9252"/>
                <a:gd name="T14" fmla="*/ 1590 w 12947"/>
                <a:gd name="T15" fmla="*/ 7651 h 9252"/>
                <a:gd name="T16" fmla="*/ 2337 w 12947"/>
                <a:gd name="T17" fmla="*/ 8347 h 9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47" h="9252">
                  <a:moveTo>
                    <a:pt x="2337" y="8347"/>
                  </a:moveTo>
                  <a:lnTo>
                    <a:pt x="12399" y="9222"/>
                  </a:lnTo>
                  <a:cubicBezTo>
                    <a:pt x="12736" y="9252"/>
                    <a:pt x="12947" y="8988"/>
                    <a:pt x="12871" y="8633"/>
                  </a:cubicBezTo>
                  <a:lnTo>
                    <a:pt x="11357" y="1600"/>
                  </a:lnTo>
                  <a:cubicBezTo>
                    <a:pt x="11281" y="1245"/>
                    <a:pt x="10946" y="934"/>
                    <a:pt x="10609" y="904"/>
                  </a:cubicBezTo>
                  <a:lnTo>
                    <a:pt x="548" y="29"/>
                  </a:lnTo>
                  <a:cubicBezTo>
                    <a:pt x="211" y="0"/>
                    <a:pt x="0" y="264"/>
                    <a:pt x="77" y="619"/>
                  </a:cubicBezTo>
                  <a:lnTo>
                    <a:pt x="1590" y="7651"/>
                  </a:lnTo>
                  <a:cubicBezTo>
                    <a:pt x="1666" y="8006"/>
                    <a:pt x="2001" y="8318"/>
                    <a:pt x="2337" y="834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5" name="Freeform: Shape 174">
              <a:extLst>
                <a:ext uri="{FF2B5EF4-FFF2-40B4-BE49-F238E27FC236}">
                  <a16:creationId xmlns:a16="http://schemas.microsoft.com/office/drawing/2014/main" id="{472E4A29-634E-486D-9AB5-667678692A9A}"/>
                </a:ext>
              </a:extLst>
            </p:cNvPr>
            <p:cNvSpPr>
              <a:spLocks/>
            </p:cNvSpPr>
            <p:nvPr/>
          </p:nvSpPr>
          <p:spPr bwMode="auto">
            <a:xfrm>
              <a:off x="3800012" y="25694714"/>
              <a:ext cx="457069" cy="326633"/>
            </a:xfrm>
            <a:custGeom>
              <a:avLst/>
              <a:gdLst>
                <a:gd name="connsiteX0" fmla="*/ 16867 w 457069"/>
                <a:gd name="connsiteY0" fmla="*/ 0 h 326633"/>
                <a:gd name="connsiteX1" fmla="*/ 376980 w 457069"/>
                <a:gd name="connsiteY1" fmla="*/ 30982 h 326633"/>
                <a:gd name="connsiteX2" fmla="*/ 393338 w 457069"/>
                <a:gd name="connsiteY2" fmla="*/ 38488 h 326633"/>
                <a:gd name="connsiteX3" fmla="*/ 400650 w 457069"/>
                <a:gd name="connsiteY3" fmla="*/ 50964 h 326633"/>
                <a:gd name="connsiteX4" fmla="*/ 401372 w 457069"/>
                <a:gd name="connsiteY4" fmla="*/ 51966 h 326633"/>
                <a:gd name="connsiteX5" fmla="*/ 401512 w 457069"/>
                <a:gd name="connsiteY5" fmla="*/ 52436 h 326633"/>
                <a:gd name="connsiteX6" fmla="*/ 403610 w 457069"/>
                <a:gd name="connsiteY6" fmla="*/ 56016 h 326633"/>
                <a:gd name="connsiteX7" fmla="*/ 442267 w 457069"/>
                <a:gd name="connsiteY7" fmla="*/ 222182 h 326633"/>
                <a:gd name="connsiteX8" fmla="*/ 443126 w 457069"/>
                <a:gd name="connsiteY8" fmla="*/ 228556 h 326633"/>
                <a:gd name="connsiteX9" fmla="*/ 441971 w 457069"/>
                <a:gd name="connsiteY9" fmla="*/ 238362 h 326633"/>
                <a:gd name="connsiteX10" fmla="*/ 456504 w 457069"/>
                <a:gd name="connsiteY10" fmla="*/ 305602 h 326633"/>
                <a:gd name="connsiteX11" fmla="*/ 439732 w 457069"/>
                <a:gd name="connsiteY11" fmla="*/ 326556 h 326633"/>
                <a:gd name="connsiteX12" fmla="*/ 80681 w 457069"/>
                <a:gd name="connsiteY12" fmla="*/ 295444 h 326633"/>
                <a:gd name="connsiteX13" fmla="*/ 53990 w 457069"/>
                <a:gd name="connsiteY13" fmla="*/ 270722 h 326633"/>
                <a:gd name="connsiteX14" fmla="*/ 44177 w 457069"/>
                <a:gd name="connsiteY14" fmla="*/ 225224 h 326633"/>
                <a:gd name="connsiteX15" fmla="*/ 0 w 457069"/>
                <a:gd name="connsiteY15" fmla="*/ 20960 h 326633"/>
                <a:gd name="connsiteX16" fmla="*/ 11 w 457069"/>
                <a:gd name="connsiteY16" fmla="*/ 20902 h 326633"/>
                <a:gd name="connsiteX17" fmla="*/ 8 w 457069"/>
                <a:gd name="connsiteY17" fmla="*/ 20892 h 326633"/>
                <a:gd name="connsiteX18" fmla="*/ 704 w 457069"/>
                <a:gd name="connsiteY18" fmla="*/ 17146 h 326633"/>
                <a:gd name="connsiteX19" fmla="*/ 2877 w 457069"/>
                <a:gd name="connsiteY19" fmla="*/ 5368 h 326633"/>
                <a:gd name="connsiteX20" fmla="*/ 2892 w 457069"/>
                <a:gd name="connsiteY20" fmla="*/ 5362 h 326633"/>
                <a:gd name="connsiteX21" fmla="*/ 2894 w 457069"/>
                <a:gd name="connsiteY21" fmla="*/ 5348 h 326633"/>
                <a:gd name="connsiteX22" fmla="*/ 8546 w 457069"/>
                <a:gd name="connsiteY22" fmla="*/ 3184 h 326633"/>
                <a:gd name="connsiteX23" fmla="*/ 16807 w 457069"/>
                <a:gd name="connsiteY23" fmla="*/ 4 h 326633"/>
                <a:gd name="connsiteX24" fmla="*/ 16847 w 457069"/>
                <a:gd name="connsiteY24" fmla="*/ 8 h 32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7069" h="326633">
                  <a:moveTo>
                    <a:pt x="16867" y="0"/>
                  </a:moveTo>
                  <a:lnTo>
                    <a:pt x="376980" y="30982"/>
                  </a:lnTo>
                  <a:cubicBezTo>
                    <a:pt x="382814" y="31514"/>
                    <a:pt x="388613" y="34310"/>
                    <a:pt x="393338" y="38488"/>
                  </a:cubicBezTo>
                  <a:lnTo>
                    <a:pt x="400650" y="50964"/>
                  </a:lnTo>
                  <a:lnTo>
                    <a:pt x="401372" y="51966"/>
                  </a:lnTo>
                  <a:lnTo>
                    <a:pt x="401512" y="52436"/>
                  </a:lnTo>
                  <a:lnTo>
                    <a:pt x="403610" y="56016"/>
                  </a:lnTo>
                  <a:cubicBezTo>
                    <a:pt x="416496" y="111428"/>
                    <a:pt x="429345" y="166770"/>
                    <a:pt x="442267" y="222182"/>
                  </a:cubicBezTo>
                  <a:cubicBezTo>
                    <a:pt x="442768" y="224272"/>
                    <a:pt x="443018" y="226396"/>
                    <a:pt x="443126" y="228556"/>
                  </a:cubicBezTo>
                  <a:lnTo>
                    <a:pt x="441971" y="238362"/>
                  </a:lnTo>
                  <a:lnTo>
                    <a:pt x="456504" y="305602"/>
                  </a:lnTo>
                  <a:cubicBezTo>
                    <a:pt x="459251" y="318210"/>
                    <a:pt x="451722" y="327586"/>
                    <a:pt x="439732" y="326556"/>
                  </a:cubicBezTo>
                  <a:lnTo>
                    <a:pt x="80681" y="295444"/>
                  </a:lnTo>
                  <a:cubicBezTo>
                    <a:pt x="68691" y="294414"/>
                    <a:pt x="56702" y="283368"/>
                    <a:pt x="53990" y="270722"/>
                  </a:cubicBezTo>
                  <a:lnTo>
                    <a:pt x="44177" y="225224"/>
                  </a:lnTo>
                  <a:lnTo>
                    <a:pt x="0" y="20960"/>
                  </a:lnTo>
                  <a:lnTo>
                    <a:pt x="11" y="20902"/>
                  </a:lnTo>
                  <a:lnTo>
                    <a:pt x="8" y="20892"/>
                  </a:lnTo>
                  <a:lnTo>
                    <a:pt x="704" y="17146"/>
                  </a:lnTo>
                  <a:lnTo>
                    <a:pt x="2877" y="5368"/>
                  </a:lnTo>
                  <a:lnTo>
                    <a:pt x="2892" y="5362"/>
                  </a:lnTo>
                  <a:lnTo>
                    <a:pt x="2894" y="5348"/>
                  </a:lnTo>
                  <a:lnTo>
                    <a:pt x="8546" y="3184"/>
                  </a:lnTo>
                  <a:lnTo>
                    <a:pt x="16807" y="4"/>
                  </a:lnTo>
                  <a:lnTo>
                    <a:pt x="16847" y="8"/>
                  </a:lnTo>
                  <a:close/>
                </a:path>
              </a:pathLst>
            </a:custGeom>
            <a:solidFill>
              <a:schemeClr val="tx1"/>
            </a:solidFill>
            <a:ln>
              <a:solidFill>
                <a:schemeClr val="bg2"/>
              </a:solidFill>
            </a:ln>
          </p:spPr>
          <p:txBody>
            <a:bodyPr vert="horz" wrap="square" lIns="91440" tIns="45720" rIns="91440" bIns="45720" numCol="1" anchor="t" anchorCtr="0" compatLnSpc="1">
              <a:prstTxWarp prst="textNoShape">
                <a:avLst/>
              </a:prstTxWarp>
              <a:noAutofit/>
            </a:bodyPr>
            <a:lstStyle/>
            <a:p>
              <a:endParaRPr lang="en-GB"/>
            </a:p>
          </p:txBody>
        </p:sp>
        <p:sp>
          <p:nvSpPr>
            <p:cNvPr id="176" name="Freeform 207">
              <a:extLst>
                <a:ext uri="{FF2B5EF4-FFF2-40B4-BE49-F238E27FC236}">
                  <a16:creationId xmlns:a16="http://schemas.microsoft.com/office/drawing/2014/main" id="{FE2C3E53-6697-4CAC-9111-8B56F0C925BC}"/>
                </a:ext>
              </a:extLst>
            </p:cNvPr>
            <p:cNvSpPr>
              <a:spLocks/>
            </p:cNvSpPr>
            <p:nvPr/>
          </p:nvSpPr>
          <p:spPr bwMode="auto">
            <a:xfrm>
              <a:off x="4256088" y="25996900"/>
              <a:ext cx="258763" cy="46038"/>
            </a:xfrm>
            <a:custGeom>
              <a:avLst/>
              <a:gdLst>
                <a:gd name="T0" fmla="*/ 296 w 7242"/>
                <a:gd name="T1" fmla="*/ 697 h 1285"/>
                <a:gd name="T2" fmla="*/ 6886 w 7242"/>
                <a:gd name="T3" fmla="*/ 1270 h 1285"/>
                <a:gd name="T4" fmla="*/ 7221 w 7242"/>
                <a:gd name="T5" fmla="*/ 989 h 1285"/>
                <a:gd name="T6" fmla="*/ 7226 w 7242"/>
                <a:gd name="T7" fmla="*/ 923 h 1285"/>
                <a:gd name="T8" fmla="*/ 6945 w 7242"/>
                <a:gd name="T9" fmla="*/ 588 h 1285"/>
                <a:gd name="T10" fmla="*/ 356 w 7242"/>
                <a:gd name="T11" fmla="*/ 15 h 1285"/>
                <a:gd name="T12" fmla="*/ 21 w 7242"/>
                <a:gd name="T13" fmla="*/ 297 h 1285"/>
                <a:gd name="T14" fmla="*/ 15 w 7242"/>
                <a:gd name="T15" fmla="*/ 362 h 1285"/>
                <a:gd name="T16" fmla="*/ 296 w 7242"/>
                <a:gd name="T17" fmla="*/ 697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42" h="1285">
                  <a:moveTo>
                    <a:pt x="296" y="697"/>
                  </a:moveTo>
                  <a:lnTo>
                    <a:pt x="6886" y="1270"/>
                  </a:lnTo>
                  <a:cubicBezTo>
                    <a:pt x="7056" y="1285"/>
                    <a:pt x="7206" y="1159"/>
                    <a:pt x="7221" y="989"/>
                  </a:cubicBezTo>
                  <a:lnTo>
                    <a:pt x="7226" y="923"/>
                  </a:lnTo>
                  <a:cubicBezTo>
                    <a:pt x="7242" y="753"/>
                    <a:pt x="7115" y="603"/>
                    <a:pt x="6945" y="588"/>
                  </a:cubicBezTo>
                  <a:lnTo>
                    <a:pt x="356" y="15"/>
                  </a:lnTo>
                  <a:cubicBezTo>
                    <a:pt x="186" y="0"/>
                    <a:pt x="35" y="126"/>
                    <a:pt x="21" y="297"/>
                  </a:cubicBezTo>
                  <a:lnTo>
                    <a:pt x="15" y="362"/>
                  </a:lnTo>
                  <a:cubicBezTo>
                    <a:pt x="0" y="532"/>
                    <a:pt x="126" y="683"/>
                    <a:pt x="296" y="69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7" name="Freeform 208">
              <a:extLst>
                <a:ext uri="{FF2B5EF4-FFF2-40B4-BE49-F238E27FC236}">
                  <a16:creationId xmlns:a16="http://schemas.microsoft.com/office/drawing/2014/main" id="{FA738934-3DB5-4519-9AE9-9D23E947ECA1}"/>
                </a:ext>
              </a:extLst>
            </p:cNvPr>
            <p:cNvSpPr>
              <a:spLocks/>
            </p:cNvSpPr>
            <p:nvPr/>
          </p:nvSpPr>
          <p:spPr bwMode="auto">
            <a:xfrm>
              <a:off x="4622800" y="25698450"/>
              <a:ext cx="125413" cy="227013"/>
            </a:xfrm>
            <a:custGeom>
              <a:avLst/>
              <a:gdLst>
                <a:gd name="T0" fmla="*/ 0 w 3492"/>
                <a:gd name="T1" fmla="*/ 588 h 6382"/>
                <a:gd name="T2" fmla="*/ 25 w 3492"/>
                <a:gd name="T3" fmla="*/ 707 h 6382"/>
                <a:gd name="T4" fmla="*/ 53 w 3492"/>
                <a:gd name="T5" fmla="*/ 839 h 6382"/>
                <a:gd name="T6" fmla="*/ 55 w 3492"/>
                <a:gd name="T7" fmla="*/ 852 h 6382"/>
                <a:gd name="T8" fmla="*/ 481 w 3492"/>
                <a:gd name="T9" fmla="*/ 2875 h 6382"/>
                <a:gd name="T10" fmla="*/ 795 w 3492"/>
                <a:gd name="T11" fmla="*/ 4374 h 6382"/>
                <a:gd name="T12" fmla="*/ 1219 w 3492"/>
                <a:gd name="T13" fmla="*/ 6382 h 6382"/>
                <a:gd name="T14" fmla="*/ 3443 w 3492"/>
                <a:gd name="T15" fmla="*/ 5994 h 6382"/>
                <a:gd name="T16" fmla="*/ 3492 w 3492"/>
                <a:gd name="T17" fmla="*/ 5706 h 6382"/>
                <a:gd name="T18" fmla="*/ 3489 w 3492"/>
                <a:gd name="T19" fmla="*/ 5153 h 6382"/>
                <a:gd name="T20" fmla="*/ 3467 w 3492"/>
                <a:gd name="T21" fmla="*/ 1187 h 6382"/>
                <a:gd name="T22" fmla="*/ 3459 w 3492"/>
                <a:gd name="T23" fmla="*/ 0 h 6382"/>
                <a:gd name="T24" fmla="*/ 1305 w 3492"/>
                <a:gd name="T25" fmla="*/ 366 h 6382"/>
                <a:gd name="T26" fmla="*/ 0 w 3492"/>
                <a:gd name="T27" fmla="*/ 588 h 6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92" h="6382">
                  <a:moveTo>
                    <a:pt x="0" y="588"/>
                  </a:moveTo>
                  <a:lnTo>
                    <a:pt x="25" y="707"/>
                  </a:lnTo>
                  <a:lnTo>
                    <a:pt x="53" y="839"/>
                  </a:lnTo>
                  <a:lnTo>
                    <a:pt x="55" y="852"/>
                  </a:lnTo>
                  <a:lnTo>
                    <a:pt x="481" y="2875"/>
                  </a:lnTo>
                  <a:lnTo>
                    <a:pt x="795" y="4374"/>
                  </a:lnTo>
                  <a:lnTo>
                    <a:pt x="1219" y="6382"/>
                  </a:lnTo>
                  <a:cubicBezTo>
                    <a:pt x="1959" y="6253"/>
                    <a:pt x="2702" y="6123"/>
                    <a:pt x="3443" y="5994"/>
                  </a:cubicBezTo>
                  <a:cubicBezTo>
                    <a:pt x="3465" y="5900"/>
                    <a:pt x="3481" y="5804"/>
                    <a:pt x="3492" y="5706"/>
                  </a:cubicBezTo>
                  <a:cubicBezTo>
                    <a:pt x="3490" y="5522"/>
                    <a:pt x="3490" y="5337"/>
                    <a:pt x="3489" y="5153"/>
                  </a:cubicBezTo>
                  <a:cubicBezTo>
                    <a:pt x="3481" y="3831"/>
                    <a:pt x="3473" y="2509"/>
                    <a:pt x="3467" y="1187"/>
                  </a:cubicBezTo>
                  <a:cubicBezTo>
                    <a:pt x="3465" y="791"/>
                    <a:pt x="3461" y="395"/>
                    <a:pt x="3459" y="0"/>
                  </a:cubicBezTo>
                  <a:cubicBezTo>
                    <a:pt x="2742" y="122"/>
                    <a:pt x="2024" y="244"/>
                    <a:pt x="1305" y="366"/>
                  </a:cubicBezTo>
                  <a:cubicBezTo>
                    <a:pt x="871" y="440"/>
                    <a:pt x="435" y="514"/>
                    <a:pt x="0" y="588"/>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78" name="Freeform 209">
              <a:extLst>
                <a:ext uri="{FF2B5EF4-FFF2-40B4-BE49-F238E27FC236}">
                  <a16:creationId xmlns:a16="http://schemas.microsoft.com/office/drawing/2014/main" id="{9C184CED-84C3-4C4A-A29B-739D752FB33F}"/>
                </a:ext>
              </a:extLst>
            </p:cNvPr>
            <p:cNvSpPr>
              <a:spLocks/>
            </p:cNvSpPr>
            <p:nvPr/>
          </p:nvSpPr>
          <p:spPr bwMode="auto">
            <a:xfrm>
              <a:off x="4241800" y="25917525"/>
              <a:ext cx="209550" cy="155575"/>
            </a:xfrm>
            <a:custGeom>
              <a:avLst/>
              <a:gdLst>
                <a:gd name="T0" fmla="*/ 5176 w 5873"/>
                <a:gd name="T1" fmla="*/ 2626 h 4377"/>
                <a:gd name="T2" fmla="*/ 4441 w 5873"/>
                <a:gd name="T3" fmla="*/ 3242 h 4377"/>
                <a:gd name="T4" fmla="*/ 3488 w 5873"/>
                <a:gd name="T5" fmla="*/ 4006 h 4377"/>
                <a:gd name="T6" fmla="*/ 2561 w 5873"/>
                <a:gd name="T7" fmla="*/ 4367 h 4377"/>
                <a:gd name="T8" fmla="*/ 2469 w 5873"/>
                <a:gd name="T9" fmla="*/ 4334 h 4377"/>
                <a:gd name="T10" fmla="*/ 2305 w 5873"/>
                <a:gd name="T11" fmla="*/ 4014 h 4377"/>
                <a:gd name="T12" fmla="*/ 2304 w 5873"/>
                <a:gd name="T13" fmla="*/ 3981 h 4377"/>
                <a:gd name="T14" fmla="*/ 2234 w 5873"/>
                <a:gd name="T15" fmla="*/ 3969 h 4377"/>
                <a:gd name="T16" fmla="*/ 1895 w 5873"/>
                <a:gd name="T17" fmla="*/ 3633 h 4377"/>
                <a:gd name="T18" fmla="*/ 1803 w 5873"/>
                <a:gd name="T19" fmla="*/ 3641 h 4377"/>
                <a:gd name="T20" fmla="*/ 1715 w 5873"/>
                <a:gd name="T21" fmla="*/ 3625 h 4377"/>
                <a:gd name="T22" fmla="*/ 1451 w 5873"/>
                <a:gd name="T23" fmla="*/ 2512 h 4377"/>
                <a:gd name="T24" fmla="*/ 738 w 5873"/>
                <a:gd name="T25" fmla="*/ 2741 h 4377"/>
                <a:gd name="T26" fmla="*/ 733 w 5873"/>
                <a:gd name="T27" fmla="*/ 2746 h 4377"/>
                <a:gd name="T28" fmla="*/ 751 w 5873"/>
                <a:gd name="T29" fmla="*/ 2764 h 4377"/>
                <a:gd name="T30" fmla="*/ 761 w 5873"/>
                <a:gd name="T31" fmla="*/ 3246 h 4377"/>
                <a:gd name="T32" fmla="*/ 666 w 5873"/>
                <a:gd name="T33" fmla="*/ 3213 h 4377"/>
                <a:gd name="T34" fmla="*/ 202 w 5873"/>
                <a:gd name="T35" fmla="*/ 2331 h 4377"/>
                <a:gd name="T36" fmla="*/ 1838 w 5873"/>
                <a:gd name="T37" fmla="*/ 1200 h 4377"/>
                <a:gd name="T38" fmla="*/ 4655 w 5873"/>
                <a:gd name="T39" fmla="*/ 601 h 4377"/>
                <a:gd name="T40" fmla="*/ 5176 w 5873"/>
                <a:gd name="T41" fmla="*/ 2626 h 4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73" h="4377">
                  <a:moveTo>
                    <a:pt x="5176" y="2626"/>
                  </a:moveTo>
                  <a:cubicBezTo>
                    <a:pt x="4948" y="2849"/>
                    <a:pt x="4659" y="3018"/>
                    <a:pt x="4441" y="3242"/>
                  </a:cubicBezTo>
                  <a:cubicBezTo>
                    <a:pt x="4152" y="3540"/>
                    <a:pt x="3799" y="3735"/>
                    <a:pt x="3488" y="4006"/>
                  </a:cubicBezTo>
                  <a:cubicBezTo>
                    <a:pt x="3213" y="4243"/>
                    <a:pt x="2933" y="4377"/>
                    <a:pt x="2561" y="4367"/>
                  </a:cubicBezTo>
                  <a:cubicBezTo>
                    <a:pt x="2529" y="4367"/>
                    <a:pt x="2498" y="4357"/>
                    <a:pt x="2469" y="4334"/>
                  </a:cubicBezTo>
                  <a:cubicBezTo>
                    <a:pt x="2337" y="4226"/>
                    <a:pt x="2311" y="4078"/>
                    <a:pt x="2305" y="4014"/>
                  </a:cubicBezTo>
                  <a:cubicBezTo>
                    <a:pt x="2304" y="3993"/>
                    <a:pt x="2304" y="3981"/>
                    <a:pt x="2304" y="3981"/>
                  </a:cubicBezTo>
                  <a:cubicBezTo>
                    <a:pt x="2304" y="3981"/>
                    <a:pt x="2276" y="3979"/>
                    <a:pt x="2234" y="3969"/>
                  </a:cubicBezTo>
                  <a:cubicBezTo>
                    <a:pt x="2121" y="3944"/>
                    <a:pt x="1908" y="3865"/>
                    <a:pt x="1895" y="3633"/>
                  </a:cubicBezTo>
                  <a:cubicBezTo>
                    <a:pt x="1895" y="3633"/>
                    <a:pt x="1858" y="3643"/>
                    <a:pt x="1803" y="3641"/>
                  </a:cubicBezTo>
                  <a:cubicBezTo>
                    <a:pt x="1776" y="3640"/>
                    <a:pt x="1746" y="3635"/>
                    <a:pt x="1715" y="3625"/>
                  </a:cubicBezTo>
                  <a:cubicBezTo>
                    <a:pt x="1540" y="3570"/>
                    <a:pt x="1320" y="3344"/>
                    <a:pt x="1451" y="2512"/>
                  </a:cubicBezTo>
                  <a:cubicBezTo>
                    <a:pt x="1451" y="2512"/>
                    <a:pt x="1170" y="2389"/>
                    <a:pt x="738" y="2741"/>
                  </a:cubicBezTo>
                  <a:lnTo>
                    <a:pt x="733" y="2746"/>
                  </a:lnTo>
                  <a:cubicBezTo>
                    <a:pt x="739" y="2752"/>
                    <a:pt x="745" y="2757"/>
                    <a:pt x="751" y="2764"/>
                  </a:cubicBezTo>
                  <a:cubicBezTo>
                    <a:pt x="1216" y="3251"/>
                    <a:pt x="761" y="3246"/>
                    <a:pt x="761" y="3246"/>
                  </a:cubicBezTo>
                  <a:cubicBezTo>
                    <a:pt x="728" y="3251"/>
                    <a:pt x="695" y="3237"/>
                    <a:pt x="666" y="3213"/>
                  </a:cubicBezTo>
                  <a:cubicBezTo>
                    <a:pt x="458" y="3131"/>
                    <a:pt x="0" y="2879"/>
                    <a:pt x="202" y="2331"/>
                  </a:cubicBezTo>
                  <a:cubicBezTo>
                    <a:pt x="378" y="1849"/>
                    <a:pt x="778" y="1786"/>
                    <a:pt x="1838" y="1200"/>
                  </a:cubicBezTo>
                  <a:cubicBezTo>
                    <a:pt x="2898" y="616"/>
                    <a:pt x="3435" y="1202"/>
                    <a:pt x="4655" y="601"/>
                  </a:cubicBezTo>
                  <a:cubicBezTo>
                    <a:pt x="5873" y="0"/>
                    <a:pt x="5176" y="2626"/>
                    <a:pt x="5176" y="2626"/>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79" name="Freeform 210">
              <a:extLst>
                <a:ext uri="{FF2B5EF4-FFF2-40B4-BE49-F238E27FC236}">
                  <a16:creationId xmlns:a16="http://schemas.microsoft.com/office/drawing/2014/main" id="{64B0427E-9C7D-4F10-BDA6-C4FF0E3D3EBF}"/>
                </a:ext>
              </a:extLst>
            </p:cNvPr>
            <p:cNvSpPr>
              <a:spLocks/>
            </p:cNvSpPr>
            <p:nvPr/>
          </p:nvSpPr>
          <p:spPr bwMode="auto">
            <a:xfrm>
              <a:off x="4402138" y="25834975"/>
              <a:ext cx="346075" cy="177800"/>
            </a:xfrm>
            <a:custGeom>
              <a:avLst/>
              <a:gdLst>
                <a:gd name="T0" fmla="*/ 331 w 9710"/>
                <a:gd name="T1" fmla="*/ 4599 h 5019"/>
                <a:gd name="T2" fmla="*/ 359 w 9710"/>
                <a:gd name="T3" fmla="*/ 4654 h 5019"/>
                <a:gd name="T4" fmla="*/ 573 w 9710"/>
                <a:gd name="T5" fmla="*/ 4980 h 5019"/>
                <a:gd name="T6" fmla="*/ 603 w 9710"/>
                <a:gd name="T7" fmla="*/ 5019 h 5019"/>
                <a:gd name="T8" fmla="*/ 650 w 9710"/>
                <a:gd name="T9" fmla="*/ 5004 h 5019"/>
                <a:gd name="T10" fmla="*/ 696 w 9710"/>
                <a:gd name="T11" fmla="*/ 4991 h 5019"/>
                <a:gd name="T12" fmla="*/ 2682 w 9710"/>
                <a:gd name="T13" fmla="*/ 4502 h 5019"/>
                <a:gd name="T14" fmla="*/ 6155 w 9710"/>
                <a:gd name="T15" fmla="*/ 3842 h 5019"/>
                <a:gd name="T16" fmla="*/ 6834 w 9710"/>
                <a:gd name="T17" fmla="*/ 3688 h 5019"/>
                <a:gd name="T18" fmla="*/ 9471 w 9710"/>
                <a:gd name="T19" fmla="*/ 2630 h 5019"/>
                <a:gd name="T20" fmla="*/ 9641 w 9710"/>
                <a:gd name="T21" fmla="*/ 2168 h 5019"/>
                <a:gd name="T22" fmla="*/ 9690 w 9710"/>
                <a:gd name="T23" fmla="*/ 1880 h 5019"/>
                <a:gd name="T24" fmla="*/ 9687 w 9710"/>
                <a:gd name="T25" fmla="*/ 1327 h 5019"/>
                <a:gd name="T26" fmla="*/ 9083 w 9710"/>
                <a:gd name="T27" fmla="*/ 214 h 5019"/>
                <a:gd name="T28" fmla="*/ 7520 w 9710"/>
                <a:gd name="T29" fmla="*/ 379 h 5019"/>
                <a:gd name="T30" fmla="*/ 6993 w 9710"/>
                <a:gd name="T31" fmla="*/ 548 h 5019"/>
                <a:gd name="T32" fmla="*/ 6210 w 9710"/>
                <a:gd name="T33" fmla="*/ 803 h 5019"/>
                <a:gd name="T34" fmla="*/ 4297 w 9710"/>
                <a:gd name="T35" fmla="*/ 1446 h 5019"/>
                <a:gd name="T36" fmla="*/ 494 w 9710"/>
                <a:gd name="T37" fmla="*/ 2841 h 5019"/>
                <a:gd name="T38" fmla="*/ 204 w 9710"/>
                <a:gd name="T39" fmla="*/ 2929 h 5019"/>
                <a:gd name="T40" fmla="*/ 331 w 9710"/>
                <a:gd name="T41" fmla="*/ 4599 h 5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10" h="5019">
                  <a:moveTo>
                    <a:pt x="331" y="4599"/>
                  </a:moveTo>
                  <a:cubicBezTo>
                    <a:pt x="340" y="4617"/>
                    <a:pt x="350" y="4636"/>
                    <a:pt x="359" y="4654"/>
                  </a:cubicBezTo>
                  <a:cubicBezTo>
                    <a:pt x="424" y="4778"/>
                    <a:pt x="497" y="4886"/>
                    <a:pt x="573" y="4980"/>
                  </a:cubicBezTo>
                  <a:cubicBezTo>
                    <a:pt x="583" y="4994"/>
                    <a:pt x="594" y="5006"/>
                    <a:pt x="603" y="5019"/>
                  </a:cubicBezTo>
                  <a:cubicBezTo>
                    <a:pt x="620" y="5014"/>
                    <a:pt x="635" y="5009"/>
                    <a:pt x="650" y="5004"/>
                  </a:cubicBezTo>
                  <a:cubicBezTo>
                    <a:pt x="666" y="5000"/>
                    <a:pt x="681" y="4995"/>
                    <a:pt x="696" y="4991"/>
                  </a:cubicBezTo>
                  <a:cubicBezTo>
                    <a:pt x="1312" y="4808"/>
                    <a:pt x="1995" y="4646"/>
                    <a:pt x="2682" y="4502"/>
                  </a:cubicBezTo>
                  <a:cubicBezTo>
                    <a:pt x="3977" y="4229"/>
                    <a:pt x="5283" y="4018"/>
                    <a:pt x="6155" y="3842"/>
                  </a:cubicBezTo>
                  <a:cubicBezTo>
                    <a:pt x="6428" y="3788"/>
                    <a:pt x="6659" y="3737"/>
                    <a:pt x="6834" y="3688"/>
                  </a:cubicBezTo>
                  <a:cubicBezTo>
                    <a:pt x="7870" y="3401"/>
                    <a:pt x="9020" y="3485"/>
                    <a:pt x="9471" y="2630"/>
                  </a:cubicBezTo>
                  <a:cubicBezTo>
                    <a:pt x="9546" y="2488"/>
                    <a:pt x="9602" y="2331"/>
                    <a:pt x="9641" y="2168"/>
                  </a:cubicBezTo>
                  <a:cubicBezTo>
                    <a:pt x="9663" y="2074"/>
                    <a:pt x="9679" y="1978"/>
                    <a:pt x="9690" y="1880"/>
                  </a:cubicBezTo>
                  <a:cubicBezTo>
                    <a:pt x="9710" y="1696"/>
                    <a:pt x="9709" y="1508"/>
                    <a:pt x="9687" y="1327"/>
                  </a:cubicBezTo>
                  <a:cubicBezTo>
                    <a:pt x="9629" y="845"/>
                    <a:pt x="9424" y="411"/>
                    <a:pt x="9083" y="214"/>
                  </a:cubicBezTo>
                  <a:cubicBezTo>
                    <a:pt x="8713" y="0"/>
                    <a:pt x="8294" y="129"/>
                    <a:pt x="7520" y="379"/>
                  </a:cubicBezTo>
                  <a:cubicBezTo>
                    <a:pt x="7336" y="438"/>
                    <a:pt x="7160" y="495"/>
                    <a:pt x="6993" y="548"/>
                  </a:cubicBezTo>
                  <a:cubicBezTo>
                    <a:pt x="6708" y="641"/>
                    <a:pt x="6448" y="725"/>
                    <a:pt x="6210" y="803"/>
                  </a:cubicBezTo>
                  <a:cubicBezTo>
                    <a:pt x="5078" y="1169"/>
                    <a:pt x="4475" y="1369"/>
                    <a:pt x="4297" y="1446"/>
                  </a:cubicBezTo>
                  <a:cubicBezTo>
                    <a:pt x="3411" y="1827"/>
                    <a:pt x="2142" y="2331"/>
                    <a:pt x="494" y="2841"/>
                  </a:cubicBezTo>
                  <a:cubicBezTo>
                    <a:pt x="399" y="2871"/>
                    <a:pt x="302" y="2900"/>
                    <a:pt x="204" y="2929"/>
                  </a:cubicBezTo>
                  <a:cubicBezTo>
                    <a:pt x="128" y="3226"/>
                    <a:pt x="0" y="3920"/>
                    <a:pt x="331" y="4599"/>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80" name="Freeform 211">
              <a:extLst>
                <a:ext uri="{FF2B5EF4-FFF2-40B4-BE49-F238E27FC236}">
                  <a16:creationId xmlns:a16="http://schemas.microsoft.com/office/drawing/2014/main" id="{E8E198ED-0242-4AF2-8EFD-06B34D7AEE73}"/>
                </a:ext>
              </a:extLst>
            </p:cNvPr>
            <p:cNvSpPr>
              <a:spLocks/>
            </p:cNvSpPr>
            <p:nvPr/>
          </p:nvSpPr>
          <p:spPr bwMode="auto">
            <a:xfrm>
              <a:off x="4322763" y="26042938"/>
              <a:ext cx="20638" cy="17463"/>
            </a:xfrm>
            <a:custGeom>
              <a:avLst/>
              <a:gdLst>
                <a:gd name="T0" fmla="*/ 571 w 599"/>
                <a:gd name="T1" fmla="*/ 69 h 484"/>
                <a:gd name="T2" fmla="*/ 71 w 599"/>
                <a:gd name="T3" fmla="*/ 484 h 484"/>
                <a:gd name="T4" fmla="*/ 70 w 599"/>
                <a:gd name="T5" fmla="*/ 451 h 484"/>
                <a:gd name="T6" fmla="*/ 0 w 599"/>
                <a:gd name="T7" fmla="*/ 439 h 484"/>
                <a:gd name="T8" fmla="*/ 539 w 599"/>
                <a:gd name="T9" fmla="*/ 15 h 484"/>
                <a:gd name="T10" fmla="*/ 571 w 599"/>
                <a:gd name="T11" fmla="*/ 69 h 484"/>
              </a:gdLst>
              <a:ahLst/>
              <a:cxnLst>
                <a:cxn ang="0">
                  <a:pos x="T0" y="T1"/>
                </a:cxn>
                <a:cxn ang="0">
                  <a:pos x="T2" y="T3"/>
                </a:cxn>
                <a:cxn ang="0">
                  <a:pos x="T4" y="T5"/>
                </a:cxn>
                <a:cxn ang="0">
                  <a:pos x="T6" y="T7"/>
                </a:cxn>
                <a:cxn ang="0">
                  <a:pos x="T8" y="T9"/>
                </a:cxn>
                <a:cxn ang="0">
                  <a:pos x="T10" y="T11"/>
                </a:cxn>
              </a:cxnLst>
              <a:rect l="0" t="0" r="r" b="b"/>
              <a:pathLst>
                <a:path w="599" h="484">
                  <a:moveTo>
                    <a:pt x="571" y="69"/>
                  </a:moveTo>
                  <a:cubicBezTo>
                    <a:pt x="406" y="211"/>
                    <a:pt x="233" y="341"/>
                    <a:pt x="71" y="484"/>
                  </a:cubicBezTo>
                  <a:cubicBezTo>
                    <a:pt x="70" y="463"/>
                    <a:pt x="70" y="451"/>
                    <a:pt x="70" y="451"/>
                  </a:cubicBezTo>
                  <a:cubicBezTo>
                    <a:pt x="70" y="451"/>
                    <a:pt x="42" y="449"/>
                    <a:pt x="0" y="439"/>
                  </a:cubicBezTo>
                  <a:cubicBezTo>
                    <a:pt x="153" y="266"/>
                    <a:pt x="330" y="112"/>
                    <a:pt x="539" y="15"/>
                  </a:cubicBezTo>
                  <a:cubicBezTo>
                    <a:pt x="573" y="0"/>
                    <a:pt x="599" y="46"/>
                    <a:pt x="571" y="69"/>
                  </a:cubicBezTo>
                  <a:close/>
                </a:path>
              </a:pathLst>
            </a:custGeom>
            <a:solidFill>
              <a:srgbClr val="844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1" name="Freeform 212">
              <a:extLst>
                <a:ext uri="{FF2B5EF4-FFF2-40B4-BE49-F238E27FC236}">
                  <a16:creationId xmlns:a16="http://schemas.microsoft.com/office/drawing/2014/main" id="{D83854B3-57E3-4D73-9012-13E41BF7FB4F}"/>
                </a:ext>
              </a:extLst>
            </p:cNvPr>
            <p:cNvSpPr>
              <a:spLocks/>
            </p:cNvSpPr>
            <p:nvPr/>
          </p:nvSpPr>
          <p:spPr bwMode="auto">
            <a:xfrm>
              <a:off x="4303713" y="26019125"/>
              <a:ext cx="22225" cy="26988"/>
            </a:xfrm>
            <a:custGeom>
              <a:avLst/>
              <a:gdLst>
                <a:gd name="T0" fmla="*/ 588 w 604"/>
                <a:gd name="T1" fmla="*/ 67 h 787"/>
                <a:gd name="T2" fmla="*/ 263 w 604"/>
                <a:gd name="T3" fmla="*/ 493 h 787"/>
                <a:gd name="T4" fmla="*/ 88 w 604"/>
                <a:gd name="T5" fmla="*/ 787 h 787"/>
                <a:gd name="T6" fmla="*/ 0 w 604"/>
                <a:gd name="T7" fmla="*/ 771 h 787"/>
                <a:gd name="T8" fmla="*/ 547 w 604"/>
                <a:gd name="T9" fmla="*/ 19 h 787"/>
                <a:gd name="T10" fmla="*/ 588 w 604"/>
                <a:gd name="T11" fmla="*/ 67 h 787"/>
              </a:gdLst>
              <a:ahLst/>
              <a:cxnLst>
                <a:cxn ang="0">
                  <a:pos x="T0" y="T1"/>
                </a:cxn>
                <a:cxn ang="0">
                  <a:pos x="T2" y="T3"/>
                </a:cxn>
                <a:cxn ang="0">
                  <a:pos x="T4" y="T5"/>
                </a:cxn>
                <a:cxn ang="0">
                  <a:pos x="T6" y="T7"/>
                </a:cxn>
                <a:cxn ang="0">
                  <a:pos x="T8" y="T9"/>
                </a:cxn>
                <a:cxn ang="0">
                  <a:pos x="T10" y="T11"/>
                </a:cxn>
              </a:cxnLst>
              <a:rect l="0" t="0" r="r" b="b"/>
              <a:pathLst>
                <a:path w="604" h="787">
                  <a:moveTo>
                    <a:pt x="588" y="67"/>
                  </a:moveTo>
                  <a:cubicBezTo>
                    <a:pt x="494" y="218"/>
                    <a:pt x="363" y="345"/>
                    <a:pt x="263" y="493"/>
                  </a:cubicBezTo>
                  <a:cubicBezTo>
                    <a:pt x="199" y="587"/>
                    <a:pt x="141" y="686"/>
                    <a:pt x="88" y="787"/>
                  </a:cubicBezTo>
                  <a:cubicBezTo>
                    <a:pt x="61" y="786"/>
                    <a:pt x="31" y="781"/>
                    <a:pt x="0" y="771"/>
                  </a:cubicBezTo>
                  <a:cubicBezTo>
                    <a:pt x="117" y="478"/>
                    <a:pt x="295" y="178"/>
                    <a:pt x="547" y="19"/>
                  </a:cubicBezTo>
                  <a:cubicBezTo>
                    <a:pt x="576" y="0"/>
                    <a:pt x="604" y="41"/>
                    <a:pt x="588" y="67"/>
                  </a:cubicBezTo>
                  <a:close/>
                </a:path>
              </a:pathLst>
            </a:custGeom>
            <a:solidFill>
              <a:srgbClr val="844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2" name="Freeform 213">
              <a:extLst>
                <a:ext uri="{FF2B5EF4-FFF2-40B4-BE49-F238E27FC236}">
                  <a16:creationId xmlns:a16="http://schemas.microsoft.com/office/drawing/2014/main" id="{615646C6-E3C0-41B7-B789-98B1001D30FF}"/>
                </a:ext>
              </a:extLst>
            </p:cNvPr>
            <p:cNvSpPr>
              <a:spLocks/>
            </p:cNvSpPr>
            <p:nvPr/>
          </p:nvSpPr>
          <p:spPr bwMode="auto">
            <a:xfrm>
              <a:off x="4535488" y="25474613"/>
              <a:ext cx="219075" cy="255588"/>
            </a:xfrm>
            <a:custGeom>
              <a:avLst/>
              <a:gdLst>
                <a:gd name="T0" fmla="*/ 6153 w 6153"/>
                <a:gd name="T1" fmla="*/ 7192 h 7192"/>
                <a:gd name="T2" fmla="*/ 5308 w 6153"/>
                <a:gd name="T3" fmla="*/ 3022 h 7192"/>
                <a:gd name="T4" fmla="*/ 4458 w 6153"/>
                <a:gd name="T5" fmla="*/ 1381 h 7192"/>
                <a:gd name="T6" fmla="*/ 4449 w 6153"/>
                <a:gd name="T7" fmla="*/ 1367 h 7192"/>
                <a:gd name="T8" fmla="*/ 4446 w 6153"/>
                <a:gd name="T9" fmla="*/ 1361 h 7192"/>
                <a:gd name="T10" fmla="*/ 3919 w 6153"/>
                <a:gd name="T11" fmla="*/ 733 h 7192"/>
                <a:gd name="T12" fmla="*/ 3849 w 6153"/>
                <a:gd name="T13" fmla="*/ 671 h 7192"/>
                <a:gd name="T14" fmla="*/ 2484 w 6153"/>
                <a:gd name="T15" fmla="*/ 0 h 7192"/>
                <a:gd name="T16" fmla="*/ 0 w 6153"/>
                <a:gd name="T17" fmla="*/ 1398 h 7192"/>
                <a:gd name="T18" fmla="*/ 1559 w 6153"/>
                <a:gd name="T19" fmla="*/ 2606 h 7192"/>
                <a:gd name="T20" fmla="*/ 1540 w 6153"/>
                <a:gd name="T21" fmla="*/ 2792 h 7192"/>
                <a:gd name="T22" fmla="*/ 1827 w 6153"/>
                <a:gd name="T23" fmla="*/ 6640 h 7192"/>
                <a:gd name="T24" fmla="*/ 2526 w 6153"/>
                <a:gd name="T25" fmla="*/ 6793 h 7192"/>
                <a:gd name="T26" fmla="*/ 2531 w 6153"/>
                <a:gd name="T27" fmla="*/ 6794 h 7192"/>
                <a:gd name="T28" fmla="*/ 2575 w 6153"/>
                <a:gd name="T29" fmla="*/ 6802 h 7192"/>
                <a:gd name="T30" fmla="*/ 2611 w 6153"/>
                <a:gd name="T31" fmla="*/ 6809 h 7192"/>
                <a:gd name="T32" fmla="*/ 3605 w 6153"/>
                <a:gd name="T33" fmla="*/ 6973 h 7192"/>
                <a:gd name="T34" fmla="*/ 4176 w 6153"/>
                <a:gd name="T35" fmla="*/ 7042 h 7192"/>
                <a:gd name="T36" fmla="*/ 6153 w 6153"/>
                <a:gd name="T37" fmla="*/ 7192 h 7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53" h="7192">
                  <a:moveTo>
                    <a:pt x="6153" y="7192"/>
                  </a:moveTo>
                  <a:cubicBezTo>
                    <a:pt x="6141" y="6137"/>
                    <a:pt x="5981" y="4645"/>
                    <a:pt x="5308" y="3022"/>
                  </a:cubicBezTo>
                  <a:cubicBezTo>
                    <a:pt x="5047" y="2393"/>
                    <a:pt x="4751" y="1846"/>
                    <a:pt x="4458" y="1381"/>
                  </a:cubicBezTo>
                  <a:lnTo>
                    <a:pt x="4449" y="1367"/>
                  </a:lnTo>
                  <a:lnTo>
                    <a:pt x="4446" y="1361"/>
                  </a:lnTo>
                  <a:cubicBezTo>
                    <a:pt x="4297" y="1123"/>
                    <a:pt x="4129" y="923"/>
                    <a:pt x="3919" y="733"/>
                  </a:cubicBezTo>
                  <a:cubicBezTo>
                    <a:pt x="3896" y="712"/>
                    <a:pt x="3872" y="691"/>
                    <a:pt x="3849" y="671"/>
                  </a:cubicBezTo>
                  <a:cubicBezTo>
                    <a:pt x="3528" y="437"/>
                    <a:pt x="3070" y="211"/>
                    <a:pt x="2484" y="0"/>
                  </a:cubicBezTo>
                  <a:lnTo>
                    <a:pt x="0" y="1398"/>
                  </a:lnTo>
                  <a:lnTo>
                    <a:pt x="1559" y="2606"/>
                  </a:lnTo>
                  <a:lnTo>
                    <a:pt x="1540" y="2792"/>
                  </a:lnTo>
                  <a:cubicBezTo>
                    <a:pt x="1465" y="3535"/>
                    <a:pt x="1503" y="5660"/>
                    <a:pt x="1827" y="6640"/>
                  </a:cubicBezTo>
                  <a:cubicBezTo>
                    <a:pt x="2059" y="6695"/>
                    <a:pt x="2293" y="6746"/>
                    <a:pt x="2526" y="6793"/>
                  </a:cubicBezTo>
                  <a:lnTo>
                    <a:pt x="2531" y="6794"/>
                  </a:lnTo>
                  <a:cubicBezTo>
                    <a:pt x="2547" y="6796"/>
                    <a:pt x="2561" y="6799"/>
                    <a:pt x="2575" y="6802"/>
                  </a:cubicBezTo>
                  <a:lnTo>
                    <a:pt x="2611" y="6809"/>
                  </a:lnTo>
                  <a:cubicBezTo>
                    <a:pt x="2941" y="6873"/>
                    <a:pt x="3276" y="6928"/>
                    <a:pt x="3605" y="6973"/>
                  </a:cubicBezTo>
                  <a:cubicBezTo>
                    <a:pt x="3671" y="6982"/>
                    <a:pt x="3882" y="7011"/>
                    <a:pt x="4176" y="7042"/>
                  </a:cubicBezTo>
                  <a:cubicBezTo>
                    <a:pt x="4926" y="7123"/>
                    <a:pt x="5715" y="7170"/>
                    <a:pt x="6153" y="719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83" name="Freeform 214">
              <a:extLst>
                <a:ext uri="{FF2B5EF4-FFF2-40B4-BE49-F238E27FC236}">
                  <a16:creationId xmlns:a16="http://schemas.microsoft.com/office/drawing/2014/main" id="{FDB74482-83E4-42EF-854F-05473475A7EC}"/>
                </a:ext>
              </a:extLst>
            </p:cNvPr>
            <p:cNvSpPr>
              <a:spLocks/>
            </p:cNvSpPr>
            <p:nvPr/>
          </p:nvSpPr>
          <p:spPr bwMode="auto">
            <a:xfrm>
              <a:off x="3819525" y="25895300"/>
              <a:ext cx="50800" cy="15875"/>
            </a:xfrm>
            <a:custGeom>
              <a:avLst/>
              <a:gdLst>
                <a:gd name="T0" fmla="*/ 226 w 1458"/>
                <a:gd name="T1" fmla="*/ 472 h 472"/>
                <a:gd name="T2" fmla="*/ 1232 w 1458"/>
                <a:gd name="T3" fmla="*/ 472 h 472"/>
                <a:gd name="T4" fmla="*/ 1458 w 1458"/>
                <a:gd name="T5" fmla="*/ 246 h 472"/>
                <a:gd name="T6" fmla="*/ 1458 w 1458"/>
                <a:gd name="T7" fmla="*/ 226 h 472"/>
                <a:gd name="T8" fmla="*/ 1232 w 1458"/>
                <a:gd name="T9" fmla="*/ 0 h 472"/>
                <a:gd name="T10" fmla="*/ 226 w 1458"/>
                <a:gd name="T11" fmla="*/ 0 h 472"/>
                <a:gd name="T12" fmla="*/ 0 w 1458"/>
                <a:gd name="T13" fmla="*/ 226 h 472"/>
                <a:gd name="T14" fmla="*/ 0 w 1458"/>
                <a:gd name="T15" fmla="*/ 246 h 472"/>
                <a:gd name="T16" fmla="*/ 226 w 1458"/>
                <a:gd name="T17" fmla="*/ 472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8" h="472">
                  <a:moveTo>
                    <a:pt x="226" y="472"/>
                  </a:moveTo>
                  <a:lnTo>
                    <a:pt x="1232" y="472"/>
                  </a:lnTo>
                  <a:cubicBezTo>
                    <a:pt x="1357" y="472"/>
                    <a:pt x="1458" y="370"/>
                    <a:pt x="1458" y="246"/>
                  </a:cubicBezTo>
                  <a:lnTo>
                    <a:pt x="1458" y="226"/>
                  </a:lnTo>
                  <a:cubicBezTo>
                    <a:pt x="1458" y="101"/>
                    <a:pt x="1357" y="0"/>
                    <a:pt x="1232" y="0"/>
                  </a:cubicBezTo>
                  <a:lnTo>
                    <a:pt x="226" y="0"/>
                  </a:lnTo>
                  <a:cubicBezTo>
                    <a:pt x="101" y="0"/>
                    <a:pt x="0" y="101"/>
                    <a:pt x="0" y="226"/>
                  </a:cubicBezTo>
                  <a:lnTo>
                    <a:pt x="0" y="246"/>
                  </a:lnTo>
                  <a:cubicBezTo>
                    <a:pt x="0" y="370"/>
                    <a:pt x="101" y="472"/>
                    <a:pt x="226" y="472"/>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84" name="Freeform 215">
              <a:extLst>
                <a:ext uri="{FF2B5EF4-FFF2-40B4-BE49-F238E27FC236}">
                  <a16:creationId xmlns:a16="http://schemas.microsoft.com/office/drawing/2014/main" id="{864848F0-40FF-48A1-8530-18D876F233A9}"/>
                </a:ext>
              </a:extLst>
            </p:cNvPr>
            <p:cNvSpPr>
              <a:spLocks/>
            </p:cNvSpPr>
            <p:nvPr/>
          </p:nvSpPr>
          <p:spPr bwMode="auto">
            <a:xfrm>
              <a:off x="3814763" y="25876250"/>
              <a:ext cx="60325" cy="19050"/>
            </a:xfrm>
            <a:custGeom>
              <a:avLst/>
              <a:gdLst>
                <a:gd name="T0" fmla="*/ 262 w 1690"/>
                <a:gd name="T1" fmla="*/ 547 h 547"/>
                <a:gd name="T2" fmla="*/ 1428 w 1690"/>
                <a:gd name="T3" fmla="*/ 547 h 547"/>
                <a:gd name="T4" fmla="*/ 1690 w 1690"/>
                <a:gd name="T5" fmla="*/ 285 h 547"/>
                <a:gd name="T6" fmla="*/ 1690 w 1690"/>
                <a:gd name="T7" fmla="*/ 262 h 547"/>
                <a:gd name="T8" fmla="*/ 1428 w 1690"/>
                <a:gd name="T9" fmla="*/ 0 h 547"/>
                <a:gd name="T10" fmla="*/ 262 w 1690"/>
                <a:gd name="T11" fmla="*/ 0 h 547"/>
                <a:gd name="T12" fmla="*/ 0 w 1690"/>
                <a:gd name="T13" fmla="*/ 262 h 547"/>
                <a:gd name="T14" fmla="*/ 0 w 1690"/>
                <a:gd name="T15" fmla="*/ 285 h 547"/>
                <a:gd name="T16" fmla="*/ 262 w 1690"/>
                <a:gd name="T17" fmla="*/ 547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0" h="547">
                  <a:moveTo>
                    <a:pt x="262" y="547"/>
                  </a:moveTo>
                  <a:lnTo>
                    <a:pt x="1428" y="547"/>
                  </a:lnTo>
                  <a:cubicBezTo>
                    <a:pt x="1573" y="547"/>
                    <a:pt x="1690" y="429"/>
                    <a:pt x="1690" y="285"/>
                  </a:cubicBezTo>
                  <a:lnTo>
                    <a:pt x="1690" y="262"/>
                  </a:lnTo>
                  <a:cubicBezTo>
                    <a:pt x="1690" y="117"/>
                    <a:pt x="1573" y="0"/>
                    <a:pt x="1428" y="0"/>
                  </a:cubicBezTo>
                  <a:lnTo>
                    <a:pt x="262" y="0"/>
                  </a:lnTo>
                  <a:cubicBezTo>
                    <a:pt x="117" y="0"/>
                    <a:pt x="0" y="117"/>
                    <a:pt x="0" y="262"/>
                  </a:cubicBezTo>
                  <a:lnTo>
                    <a:pt x="0" y="285"/>
                  </a:lnTo>
                  <a:cubicBezTo>
                    <a:pt x="0" y="429"/>
                    <a:pt x="117" y="547"/>
                    <a:pt x="262" y="547"/>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85" name="Freeform 216">
              <a:extLst>
                <a:ext uri="{FF2B5EF4-FFF2-40B4-BE49-F238E27FC236}">
                  <a16:creationId xmlns:a16="http://schemas.microsoft.com/office/drawing/2014/main" id="{C71F7C31-548D-46A4-A1D9-031F44B93C42}"/>
                </a:ext>
              </a:extLst>
            </p:cNvPr>
            <p:cNvSpPr>
              <a:spLocks/>
            </p:cNvSpPr>
            <p:nvPr/>
          </p:nvSpPr>
          <p:spPr bwMode="auto">
            <a:xfrm>
              <a:off x="3810000" y="25852438"/>
              <a:ext cx="71438" cy="23813"/>
            </a:xfrm>
            <a:custGeom>
              <a:avLst/>
              <a:gdLst>
                <a:gd name="T0" fmla="*/ 311 w 2008"/>
                <a:gd name="T1" fmla="*/ 650 h 650"/>
                <a:gd name="T2" fmla="*/ 1697 w 2008"/>
                <a:gd name="T3" fmla="*/ 650 h 650"/>
                <a:gd name="T4" fmla="*/ 2008 w 2008"/>
                <a:gd name="T5" fmla="*/ 339 h 650"/>
                <a:gd name="T6" fmla="*/ 2008 w 2008"/>
                <a:gd name="T7" fmla="*/ 312 h 650"/>
                <a:gd name="T8" fmla="*/ 1697 w 2008"/>
                <a:gd name="T9" fmla="*/ 0 h 650"/>
                <a:gd name="T10" fmla="*/ 311 w 2008"/>
                <a:gd name="T11" fmla="*/ 0 h 650"/>
                <a:gd name="T12" fmla="*/ 0 w 2008"/>
                <a:gd name="T13" fmla="*/ 312 h 650"/>
                <a:gd name="T14" fmla="*/ 0 w 2008"/>
                <a:gd name="T15" fmla="*/ 339 h 650"/>
                <a:gd name="T16" fmla="*/ 311 w 2008"/>
                <a:gd name="T17" fmla="*/ 65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8" h="650">
                  <a:moveTo>
                    <a:pt x="311" y="650"/>
                  </a:moveTo>
                  <a:lnTo>
                    <a:pt x="1697" y="650"/>
                  </a:lnTo>
                  <a:cubicBezTo>
                    <a:pt x="1869" y="650"/>
                    <a:pt x="2008" y="511"/>
                    <a:pt x="2008" y="339"/>
                  </a:cubicBezTo>
                  <a:lnTo>
                    <a:pt x="2008" y="312"/>
                  </a:lnTo>
                  <a:cubicBezTo>
                    <a:pt x="2008" y="140"/>
                    <a:pt x="1869" y="0"/>
                    <a:pt x="1697" y="0"/>
                  </a:cubicBezTo>
                  <a:lnTo>
                    <a:pt x="311" y="0"/>
                  </a:lnTo>
                  <a:cubicBezTo>
                    <a:pt x="139" y="0"/>
                    <a:pt x="0" y="140"/>
                    <a:pt x="0" y="312"/>
                  </a:cubicBezTo>
                  <a:lnTo>
                    <a:pt x="0" y="339"/>
                  </a:lnTo>
                  <a:cubicBezTo>
                    <a:pt x="0" y="511"/>
                    <a:pt x="139" y="650"/>
                    <a:pt x="311" y="650"/>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86" name="Freeform 217">
              <a:extLst>
                <a:ext uri="{FF2B5EF4-FFF2-40B4-BE49-F238E27FC236}">
                  <a16:creationId xmlns:a16="http://schemas.microsoft.com/office/drawing/2014/main" id="{D6398551-B6F0-4731-A3C9-1C42D4D7A5D1}"/>
                </a:ext>
              </a:extLst>
            </p:cNvPr>
            <p:cNvSpPr>
              <a:spLocks/>
            </p:cNvSpPr>
            <p:nvPr/>
          </p:nvSpPr>
          <p:spPr bwMode="auto">
            <a:xfrm>
              <a:off x="3810000" y="25828625"/>
              <a:ext cx="74613" cy="25400"/>
            </a:xfrm>
            <a:custGeom>
              <a:avLst/>
              <a:gdLst>
                <a:gd name="T0" fmla="*/ 330 w 2126"/>
                <a:gd name="T1" fmla="*/ 688 h 688"/>
                <a:gd name="T2" fmla="*/ 1796 w 2126"/>
                <a:gd name="T3" fmla="*/ 688 h 688"/>
                <a:gd name="T4" fmla="*/ 2126 w 2126"/>
                <a:gd name="T5" fmla="*/ 358 h 688"/>
                <a:gd name="T6" fmla="*/ 2126 w 2126"/>
                <a:gd name="T7" fmla="*/ 330 h 688"/>
                <a:gd name="T8" fmla="*/ 1796 w 2126"/>
                <a:gd name="T9" fmla="*/ 0 h 688"/>
                <a:gd name="T10" fmla="*/ 330 w 2126"/>
                <a:gd name="T11" fmla="*/ 0 h 688"/>
                <a:gd name="T12" fmla="*/ 0 w 2126"/>
                <a:gd name="T13" fmla="*/ 330 h 688"/>
                <a:gd name="T14" fmla="*/ 0 w 2126"/>
                <a:gd name="T15" fmla="*/ 358 h 688"/>
                <a:gd name="T16" fmla="*/ 330 w 2126"/>
                <a:gd name="T17" fmla="*/ 68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6" h="688">
                  <a:moveTo>
                    <a:pt x="330" y="688"/>
                  </a:moveTo>
                  <a:lnTo>
                    <a:pt x="1796" y="688"/>
                  </a:lnTo>
                  <a:cubicBezTo>
                    <a:pt x="1979" y="688"/>
                    <a:pt x="2126" y="541"/>
                    <a:pt x="2126" y="358"/>
                  </a:cubicBezTo>
                  <a:lnTo>
                    <a:pt x="2126" y="330"/>
                  </a:lnTo>
                  <a:cubicBezTo>
                    <a:pt x="2126" y="148"/>
                    <a:pt x="1979" y="0"/>
                    <a:pt x="1796" y="0"/>
                  </a:cubicBezTo>
                  <a:lnTo>
                    <a:pt x="330" y="0"/>
                  </a:lnTo>
                  <a:cubicBezTo>
                    <a:pt x="148" y="0"/>
                    <a:pt x="0" y="148"/>
                    <a:pt x="0" y="330"/>
                  </a:cubicBezTo>
                  <a:lnTo>
                    <a:pt x="0" y="358"/>
                  </a:lnTo>
                  <a:cubicBezTo>
                    <a:pt x="0" y="541"/>
                    <a:pt x="148" y="688"/>
                    <a:pt x="330" y="688"/>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87" name="Freeform 218">
              <a:extLst>
                <a:ext uri="{FF2B5EF4-FFF2-40B4-BE49-F238E27FC236}">
                  <a16:creationId xmlns:a16="http://schemas.microsoft.com/office/drawing/2014/main" id="{12B50A8D-E1D1-4ED7-8358-945B98C44B51}"/>
                </a:ext>
              </a:extLst>
            </p:cNvPr>
            <p:cNvSpPr>
              <a:spLocks/>
            </p:cNvSpPr>
            <p:nvPr/>
          </p:nvSpPr>
          <p:spPr bwMode="auto">
            <a:xfrm>
              <a:off x="3816350" y="25850850"/>
              <a:ext cx="60325" cy="4763"/>
            </a:xfrm>
            <a:custGeom>
              <a:avLst/>
              <a:gdLst>
                <a:gd name="T0" fmla="*/ 1619 w 1667"/>
                <a:gd name="T1" fmla="*/ 106 h 106"/>
                <a:gd name="T2" fmla="*/ 1619 w 1667"/>
                <a:gd name="T3" fmla="*/ 106 h 106"/>
                <a:gd name="T4" fmla="*/ 47 w 1667"/>
                <a:gd name="T5" fmla="*/ 94 h 106"/>
                <a:gd name="T6" fmla="*/ 0 w 1667"/>
                <a:gd name="T7" fmla="*/ 47 h 106"/>
                <a:gd name="T8" fmla="*/ 48 w 1667"/>
                <a:gd name="T9" fmla="*/ 0 h 106"/>
                <a:gd name="T10" fmla="*/ 48 w 1667"/>
                <a:gd name="T11" fmla="*/ 0 h 106"/>
                <a:gd name="T12" fmla="*/ 1620 w 1667"/>
                <a:gd name="T13" fmla="*/ 12 h 106"/>
                <a:gd name="T14" fmla="*/ 1667 w 1667"/>
                <a:gd name="T15" fmla="*/ 59 h 106"/>
                <a:gd name="T16" fmla="*/ 1619 w 1667"/>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7" h="106">
                  <a:moveTo>
                    <a:pt x="1619" y="106"/>
                  </a:moveTo>
                  <a:lnTo>
                    <a:pt x="1619" y="106"/>
                  </a:lnTo>
                  <a:lnTo>
                    <a:pt x="47" y="94"/>
                  </a:lnTo>
                  <a:cubicBezTo>
                    <a:pt x="21" y="94"/>
                    <a:pt x="0" y="73"/>
                    <a:pt x="0" y="47"/>
                  </a:cubicBezTo>
                  <a:cubicBezTo>
                    <a:pt x="0" y="21"/>
                    <a:pt x="22" y="0"/>
                    <a:pt x="48" y="0"/>
                  </a:cubicBezTo>
                  <a:lnTo>
                    <a:pt x="48" y="0"/>
                  </a:lnTo>
                  <a:lnTo>
                    <a:pt x="1620" y="12"/>
                  </a:lnTo>
                  <a:cubicBezTo>
                    <a:pt x="1646" y="12"/>
                    <a:pt x="1667" y="33"/>
                    <a:pt x="1667" y="59"/>
                  </a:cubicBezTo>
                  <a:cubicBezTo>
                    <a:pt x="1667" y="85"/>
                    <a:pt x="1645" y="106"/>
                    <a:pt x="1619" y="106"/>
                  </a:cubicBezTo>
                  <a:close/>
                </a:path>
              </a:pathLst>
            </a:custGeom>
            <a:solidFill>
              <a:srgbClr val="844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 name="Freeform 219">
              <a:extLst>
                <a:ext uri="{FF2B5EF4-FFF2-40B4-BE49-F238E27FC236}">
                  <a16:creationId xmlns:a16="http://schemas.microsoft.com/office/drawing/2014/main" id="{A955A7F2-DB3B-4F45-86A8-BF8B3CF2D084}"/>
                </a:ext>
              </a:extLst>
            </p:cNvPr>
            <p:cNvSpPr>
              <a:spLocks/>
            </p:cNvSpPr>
            <p:nvPr/>
          </p:nvSpPr>
          <p:spPr bwMode="auto">
            <a:xfrm>
              <a:off x="3821113" y="25874663"/>
              <a:ext cx="47625" cy="3175"/>
            </a:xfrm>
            <a:custGeom>
              <a:avLst/>
              <a:gdLst>
                <a:gd name="T0" fmla="*/ 48 w 1356"/>
                <a:gd name="T1" fmla="*/ 109 h 109"/>
                <a:gd name="T2" fmla="*/ 0 w 1356"/>
                <a:gd name="T3" fmla="*/ 62 h 109"/>
                <a:gd name="T4" fmla="*/ 47 w 1356"/>
                <a:gd name="T5" fmla="*/ 15 h 109"/>
                <a:gd name="T6" fmla="*/ 1308 w 1356"/>
                <a:gd name="T7" fmla="*/ 0 h 109"/>
                <a:gd name="T8" fmla="*/ 1309 w 1356"/>
                <a:gd name="T9" fmla="*/ 0 h 109"/>
                <a:gd name="T10" fmla="*/ 1356 w 1356"/>
                <a:gd name="T11" fmla="*/ 46 h 109"/>
                <a:gd name="T12" fmla="*/ 1310 w 1356"/>
                <a:gd name="T13" fmla="*/ 94 h 109"/>
                <a:gd name="T14" fmla="*/ 48 w 1356"/>
                <a:gd name="T15" fmla="*/ 109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09">
                  <a:moveTo>
                    <a:pt x="48" y="109"/>
                  </a:moveTo>
                  <a:cubicBezTo>
                    <a:pt x="21" y="109"/>
                    <a:pt x="0" y="88"/>
                    <a:pt x="0" y="62"/>
                  </a:cubicBezTo>
                  <a:cubicBezTo>
                    <a:pt x="0" y="36"/>
                    <a:pt x="21" y="15"/>
                    <a:pt x="47" y="15"/>
                  </a:cubicBezTo>
                  <a:lnTo>
                    <a:pt x="1308" y="0"/>
                  </a:lnTo>
                  <a:lnTo>
                    <a:pt x="1309" y="0"/>
                  </a:lnTo>
                  <a:cubicBezTo>
                    <a:pt x="1335" y="0"/>
                    <a:pt x="1356" y="21"/>
                    <a:pt x="1356" y="46"/>
                  </a:cubicBezTo>
                  <a:cubicBezTo>
                    <a:pt x="1356" y="73"/>
                    <a:pt x="1336" y="94"/>
                    <a:pt x="1310" y="94"/>
                  </a:cubicBezTo>
                  <a:lnTo>
                    <a:pt x="48" y="109"/>
                  </a:lnTo>
                  <a:close/>
                </a:path>
              </a:pathLst>
            </a:custGeom>
            <a:solidFill>
              <a:srgbClr val="844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 name="Freeform 220">
              <a:extLst>
                <a:ext uri="{FF2B5EF4-FFF2-40B4-BE49-F238E27FC236}">
                  <a16:creationId xmlns:a16="http://schemas.microsoft.com/office/drawing/2014/main" id="{22F8D83F-6C9D-4144-934C-33523000CAB0}"/>
                </a:ext>
              </a:extLst>
            </p:cNvPr>
            <p:cNvSpPr>
              <a:spLocks/>
            </p:cNvSpPr>
            <p:nvPr/>
          </p:nvSpPr>
          <p:spPr bwMode="auto">
            <a:xfrm>
              <a:off x="3824288" y="25893713"/>
              <a:ext cx="42863" cy="3175"/>
            </a:xfrm>
            <a:custGeom>
              <a:avLst/>
              <a:gdLst>
                <a:gd name="T0" fmla="*/ 1189 w 1236"/>
                <a:gd name="T1" fmla="*/ 94 h 94"/>
                <a:gd name="T2" fmla="*/ 48 w 1236"/>
                <a:gd name="T3" fmla="*/ 94 h 94"/>
                <a:gd name="T4" fmla="*/ 0 w 1236"/>
                <a:gd name="T5" fmla="*/ 47 h 94"/>
                <a:gd name="T6" fmla="*/ 48 w 1236"/>
                <a:gd name="T7" fmla="*/ 0 h 94"/>
                <a:gd name="T8" fmla="*/ 1189 w 1236"/>
                <a:gd name="T9" fmla="*/ 0 h 94"/>
                <a:gd name="T10" fmla="*/ 1236 w 1236"/>
                <a:gd name="T11" fmla="*/ 47 h 94"/>
                <a:gd name="T12" fmla="*/ 1189 w 1236"/>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1236" h="94">
                  <a:moveTo>
                    <a:pt x="1189" y="94"/>
                  </a:moveTo>
                  <a:lnTo>
                    <a:pt x="48" y="94"/>
                  </a:lnTo>
                  <a:cubicBezTo>
                    <a:pt x="21" y="94"/>
                    <a:pt x="0" y="73"/>
                    <a:pt x="0" y="47"/>
                  </a:cubicBezTo>
                  <a:cubicBezTo>
                    <a:pt x="0" y="21"/>
                    <a:pt x="21" y="0"/>
                    <a:pt x="48" y="0"/>
                  </a:cubicBezTo>
                  <a:lnTo>
                    <a:pt x="1189" y="0"/>
                  </a:lnTo>
                  <a:cubicBezTo>
                    <a:pt x="1215" y="0"/>
                    <a:pt x="1236" y="21"/>
                    <a:pt x="1236" y="47"/>
                  </a:cubicBezTo>
                  <a:cubicBezTo>
                    <a:pt x="1236" y="73"/>
                    <a:pt x="1215" y="94"/>
                    <a:pt x="1189" y="94"/>
                  </a:cubicBezTo>
                  <a:close/>
                </a:path>
              </a:pathLst>
            </a:custGeom>
            <a:solidFill>
              <a:srgbClr val="844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0" name="Freeform 221">
              <a:extLst>
                <a:ext uri="{FF2B5EF4-FFF2-40B4-BE49-F238E27FC236}">
                  <a16:creationId xmlns:a16="http://schemas.microsoft.com/office/drawing/2014/main" id="{09D3EC09-F8AD-4C4F-B660-949A0BA837B5}"/>
                </a:ext>
              </a:extLst>
            </p:cNvPr>
            <p:cNvSpPr>
              <a:spLocks/>
            </p:cNvSpPr>
            <p:nvPr/>
          </p:nvSpPr>
          <p:spPr bwMode="auto">
            <a:xfrm>
              <a:off x="4576763" y="25536525"/>
              <a:ext cx="49213" cy="192088"/>
            </a:xfrm>
            <a:custGeom>
              <a:avLst/>
              <a:gdLst>
                <a:gd name="T0" fmla="*/ 102 w 1375"/>
                <a:gd name="T1" fmla="*/ 67 h 5398"/>
                <a:gd name="T2" fmla="*/ 747 w 1375"/>
                <a:gd name="T3" fmla="*/ 3706 h 5398"/>
                <a:gd name="T4" fmla="*/ 1375 w 1375"/>
                <a:gd name="T5" fmla="*/ 5398 h 5398"/>
                <a:gd name="T6" fmla="*/ 1170 w 1375"/>
                <a:gd name="T7" fmla="*/ 5315 h 5398"/>
                <a:gd name="T8" fmla="*/ 640 w 1375"/>
                <a:gd name="T9" fmla="*/ 3832 h 5398"/>
                <a:gd name="T10" fmla="*/ 1 w 1375"/>
                <a:gd name="T11" fmla="*/ 82 h 5398"/>
                <a:gd name="T12" fmla="*/ 102 w 1375"/>
                <a:gd name="T13" fmla="*/ 67 h 5398"/>
              </a:gdLst>
              <a:ahLst/>
              <a:cxnLst>
                <a:cxn ang="0">
                  <a:pos x="T0" y="T1"/>
                </a:cxn>
                <a:cxn ang="0">
                  <a:pos x="T2" y="T3"/>
                </a:cxn>
                <a:cxn ang="0">
                  <a:pos x="T4" y="T5"/>
                </a:cxn>
                <a:cxn ang="0">
                  <a:pos x="T6" y="T7"/>
                </a:cxn>
                <a:cxn ang="0">
                  <a:pos x="T8" y="T9"/>
                </a:cxn>
                <a:cxn ang="0">
                  <a:pos x="T10" y="T11"/>
                </a:cxn>
                <a:cxn ang="0">
                  <a:pos x="T12" y="T13"/>
                </a:cxn>
              </a:cxnLst>
              <a:rect l="0" t="0" r="r" b="b"/>
              <a:pathLst>
                <a:path w="1375" h="5398">
                  <a:moveTo>
                    <a:pt x="102" y="67"/>
                  </a:moveTo>
                  <a:cubicBezTo>
                    <a:pt x="189" y="1302"/>
                    <a:pt x="385" y="2522"/>
                    <a:pt x="747" y="3706"/>
                  </a:cubicBezTo>
                  <a:cubicBezTo>
                    <a:pt x="922" y="4282"/>
                    <a:pt x="1132" y="4847"/>
                    <a:pt x="1375" y="5398"/>
                  </a:cubicBezTo>
                  <a:cubicBezTo>
                    <a:pt x="1307" y="5369"/>
                    <a:pt x="1238" y="5342"/>
                    <a:pt x="1170" y="5315"/>
                  </a:cubicBezTo>
                  <a:cubicBezTo>
                    <a:pt x="965" y="4825"/>
                    <a:pt x="791" y="4323"/>
                    <a:pt x="640" y="3832"/>
                  </a:cubicBezTo>
                  <a:cubicBezTo>
                    <a:pt x="266" y="2622"/>
                    <a:pt x="27" y="1350"/>
                    <a:pt x="1" y="82"/>
                  </a:cubicBezTo>
                  <a:cubicBezTo>
                    <a:pt x="0" y="17"/>
                    <a:pt x="98" y="0"/>
                    <a:pt x="102" y="6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91" name="Freeform 223">
              <a:extLst>
                <a:ext uri="{FF2B5EF4-FFF2-40B4-BE49-F238E27FC236}">
                  <a16:creationId xmlns:a16="http://schemas.microsoft.com/office/drawing/2014/main" id="{6F1D6EF8-CE3E-4ABB-9C4D-27267814F0E2}"/>
                </a:ext>
              </a:extLst>
            </p:cNvPr>
            <p:cNvSpPr>
              <a:spLocks/>
            </p:cNvSpPr>
            <p:nvPr/>
          </p:nvSpPr>
          <p:spPr bwMode="auto">
            <a:xfrm>
              <a:off x="4370388" y="26108025"/>
              <a:ext cx="31750" cy="30163"/>
            </a:xfrm>
            <a:custGeom>
              <a:avLst/>
              <a:gdLst>
                <a:gd name="T0" fmla="*/ 405 w 913"/>
                <a:gd name="T1" fmla="*/ 812 h 844"/>
                <a:gd name="T2" fmla="*/ 600 w 913"/>
                <a:gd name="T3" fmla="*/ 130 h 844"/>
                <a:gd name="T4" fmla="*/ 48 w 913"/>
                <a:gd name="T5" fmla="*/ 357 h 844"/>
                <a:gd name="T6" fmla="*/ 405 w 913"/>
                <a:gd name="T7" fmla="*/ 812 h 844"/>
              </a:gdLst>
              <a:ahLst/>
              <a:cxnLst>
                <a:cxn ang="0">
                  <a:pos x="T0" y="T1"/>
                </a:cxn>
                <a:cxn ang="0">
                  <a:pos x="T2" y="T3"/>
                </a:cxn>
                <a:cxn ang="0">
                  <a:pos x="T4" y="T5"/>
                </a:cxn>
                <a:cxn ang="0">
                  <a:pos x="T6" y="T7"/>
                </a:cxn>
              </a:cxnLst>
              <a:rect l="0" t="0" r="r" b="b"/>
              <a:pathLst>
                <a:path w="913" h="844">
                  <a:moveTo>
                    <a:pt x="405" y="812"/>
                  </a:moveTo>
                  <a:cubicBezTo>
                    <a:pt x="723" y="767"/>
                    <a:pt x="913" y="322"/>
                    <a:pt x="600" y="130"/>
                  </a:cubicBezTo>
                  <a:cubicBezTo>
                    <a:pt x="388" y="0"/>
                    <a:pt x="105" y="114"/>
                    <a:pt x="48" y="357"/>
                  </a:cubicBezTo>
                  <a:cubicBezTo>
                    <a:pt x="0" y="564"/>
                    <a:pt x="172" y="844"/>
                    <a:pt x="405" y="8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92" name="Freeform 224">
              <a:extLst>
                <a:ext uri="{FF2B5EF4-FFF2-40B4-BE49-F238E27FC236}">
                  <a16:creationId xmlns:a16="http://schemas.microsoft.com/office/drawing/2014/main" id="{8D6305D8-9D12-4E0B-8561-CE9D54653874}"/>
                </a:ext>
              </a:extLst>
            </p:cNvPr>
            <p:cNvSpPr>
              <a:spLocks/>
            </p:cNvSpPr>
            <p:nvPr/>
          </p:nvSpPr>
          <p:spPr bwMode="auto">
            <a:xfrm>
              <a:off x="3978275" y="25825450"/>
              <a:ext cx="49213" cy="53975"/>
            </a:xfrm>
            <a:custGeom>
              <a:avLst/>
              <a:gdLst>
                <a:gd name="T0" fmla="*/ 1285 w 1356"/>
                <a:gd name="T1" fmla="*/ 637 h 1502"/>
                <a:gd name="T2" fmla="*/ 808 w 1356"/>
                <a:gd name="T3" fmla="*/ 1439 h 1502"/>
                <a:gd name="T4" fmla="*/ 72 w 1356"/>
                <a:gd name="T5" fmla="*/ 865 h 1502"/>
                <a:gd name="T6" fmla="*/ 549 w 1356"/>
                <a:gd name="T7" fmla="*/ 62 h 1502"/>
                <a:gd name="T8" fmla="*/ 1285 w 1356"/>
                <a:gd name="T9" fmla="*/ 637 h 1502"/>
              </a:gdLst>
              <a:ahLst/>
              <a:cxnLst>
                <a:cxn ang="0">
                  <a:pos x="T0" y="T1"/>
                </a:cxn>
                <a:cxn ang="0">
                  <a:pos x="T2" y="T3"/>
                </a:cxn>
                <a:cxn ang="0">
                  <a:pos x="T4" y="T5"/>
                </a:cxn>
                <a:cxn ang="0">
                  <a:pos x="T6" y="T7"/>
                </a:cxn>
                <a:cxn ang="0">
                  <a:pos x="T8" y="T9"/>
                </a:cxn>
              </a:cxnLst>
              <a:rect l="0" t="0" r="r" b="b"/>
              <a:pathLst>
                <a:path w="1356" h="1502">
                  <a:moveTo>
                    <a:pt x="1285" y="637"/>
                  </a:moveTo>
                  <a:cubicBezTo>
                    <a:pt x="1356" y="1017"/>
                    <a:pt x="1143" y="1376"/>
                    <a:pt x="808" y="1439"/>
                  </a:cubicBezTo>
                  <a:cubicBezTo>
                    <a:pt x="473" y="1502"/>
                    <a:pt x="143" y="1245"/>
                    <a:pt x="72" y="865"/>
                  </a:cubicBezTo>
                  <a:cubicBezTo>
                    <a:pt x="0" y="485"/>
                    <a:pt x="214" y="125"/>
                    <a:pt x="549" y="62"/>
                  </a:cubicBezTo>
                  <a:cubicBezTo>
                    <a:pt x="884" y="0"/>
                    <a:pt x="1213" y="256"/>
                    <a:pt x="1285" y="637"/>
                  </a:cubicBezTo>
                  <a:close/>
                </a:path>
              </a:pathLst>
            </a:custGeom>
            <a:solidFill>
              <a:srgbClr val="F5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3" name="Freeform 225">
              <a:extLst>
                <a:ext uri="{FF2B5EF4-FFF2-40B4-BE49-F238E27FC236}">
                  <a16:creationId xmlns:a16="http://schemas.microsoft.com/office/drawing/2014/main" id="{773D9522-AE32-4160-9137-B4E749BBFB59}"/>
                </a:ext>
              </a:extLst>
            </p:cNvPr>
            <p:cNvSpPr>
              <a:spLocks/>
            </p:cNvSpPr>
            <p:nvPr/>
          </p:nvSpPr>
          <p:spPr bwMode="auto">
            <a:xfrm>
              <a:off x="3841750" y="24841200"/>
              <a:ext cx="323850" cy="273050"/>
            </a:xfrm>
            <a:custGeom>
              <a:avLst/>
              <a:gdLst>
                <a:gd name="T0" fmla="*/ 4529 w 9059"/>
                <a:gd name="T1" fmla="*/ 0 h 7671"/>
                <a:gd name="T2" fmla="*/ 9059 w 9059"/>
                <a:gd name="T3" fmla="*/ 3344 h 7671"/>
                <a:gd name="T4" fmla="*/ 7525 w 9059"/>
                <a:gd name="T5" fmla="*/ 5852 h 7671"/>
                <a:gd name="T6" fmla="*/ 8396 w 9059"/>
                <a:gd name="T7" fmla="*/ 7599 h 7671"/>
                <a:gd name="T8" fmla="*/ 8363 w 9059"/>
                <a:gd name="T9" fmla="*/ 7669 h 7671"/>
                <a:gd name="T10" fmla="*/ 6179 w 9059"/>
                <a:gd name="T11" fmla="*/ 6593 h 7671"/>
                <a:gd name="T12" fmla="*/ 6050 w 9059"/>
                <a:gd name="T13" fmla="*/ 6495 h 7671"/>
                <a:gd name="T14" fmla="*/ 4529 w 9059"/>
                <a:gd name="T15" fmla="*/ 6688 h 7671"/>
                <a:gd name="T16" fmla="*/ 0 w 9059"/>
                <a:gd name="T17" fmla="*/ 3344 h 7671"/>
                <a:gd name="T18" fmla="*/ 4529 w 9059"/>
                <a:gd name="T19" fmla="*/ 0 h 7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59" h="7671">
                  <a:moveTo>
                    <a:pt x="4529" y="0"/>
                  </a:moveTo>
                  <a:cubicBezTo>
                    <a:pt x="7031" y="0"/>
                    <a:pt x="9059" y="1497"/>
                    <a:pt x="9059" y="3344"/>
                  </a:cubicBezTo>
                  <a:cubicBezTo>
                    <a:pt x="9059" y="4343"/>
                    <a:pt x="8465" y="5239"/>
                    <a:pt x="7525" y="5852"/>
                  </a:cubicBezTo>
                  <a:cubicBezTo>
                    <a:pt x="7732" y="6470"/>
                    <a:pt x="8018" y="7056"/>
                    <a:pt x="8396" y="7599"/>
                  </a:cubicBezTo>
                  <a:cubicBezTo>
                    <a:pt x="8415" y="7624"/>
                    <a:pt x="8398" y="7671"/>
                    <a:pt x="8363" y="7669"/>
                  </a:cubicBezTo>
                  <a:cubicBezTo>
                    <a:pt x="7557" y="7616"/>
                    <a:pt x="6808" y="7056"/>
                    <a:pt x="6179" y="6593"/>
                  </a:cubicBezTo>
                  <a:cubicBezTo>
                    <a:pt x="6135" y="6561"/>
                    <a:pt x="6093" y="6527"/>
                    <a:pt x="6050" y="6495"/>
                  </a:cubicBezTo>
                  <a:cubicBezTo>
                    <a:pt x="5574" y="6620"/>
                    <a:pt x="5063" y="6688"/>
                    <a:pt x="4529" y="6688"/>
                  </a:cubicBezTo>
                  <a:cubicBezTo>
                    <a:pt x="2028" y="6688"/>
                    <a:pt x="0" y="5191"/>
                    <a:pt x="0" y="3344"/>
                  </a:cubicBezTo>
                  <a:cubicBezTo>
                    <a:pt x="0" y="1497"/>
                    <a:pt x="2028" y="0"/>
                    <a:pt x="4529" y="0"/>
                  </a:cubicBezTo>
                  <a:close/>
                </a:path>
              </a:pathLst>
            </a:custGeom>
            <a:solidFill>
              <a:srgbClr val="002E3B"/>
            </a:solidFill>
            <a:ln w="9525">
              <a:solidFill>
                <a:schemeClr val="bg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4" name="Freeform 226">
              <a:extLst>
                <a:ext uri="{FF2B5EF4-FFF2-40B4-BE49-F238E27FC236}">
                  <a16:creationId xmlns:a16="http://schemas.microsoft.com/office/drawing/2014/main" id="{DC01900E-6D6D-4CAE-880D-78183ED7EB85}"/>
                </a:ext>
              </a:extLst>
            </p:cNvPr>
            <p:cNvSpPr>
              <a:spLocks/>
            </p:cNvSpPr>
            <p:nvPr/>
          </p:nvSpPr>
          <p:spPr bwMode="auto">
            <a:xfrm>
              <a:off x="3913188" y="24907875"/>
              <a:ext cx="163513" cy="12700"/>
            </a:xfrm>
            <a:custGeom>
              <a:avLst/>
              <a:gdLst>
                <a:gd name="T0" fmla="*/ 4419 w 4581"/>
                <a:gd name="T1" fmla="*/ 323 h 323"/>
                <a:gd name="T2" fmla="*/ 161 w 4581"/>
                <a:gd name="T3" fmla="*/ 323 h 323"/>
                <a:gd name="T4" fmla="*/ 0 w 4581"/>
                <a:gd name="T5" fmla="*/ 161 h 323"/>
                <a:gd name="T6" fmla="*/ 161 w 4581"/>
                <a:gd name="T7" fmla="*/ 0 h 323"/>
                <a:gd name="T8" fmla="*/ 4419 w 4581"/>
                <a:gd name="T9" fmla="*/ 0 h 323"/>
                <a:gd name="T10" fmla="*/ 4581 w 4581"/>
                <a:gd name="T11" fmla="*/ 161 h 323"/>
                <a:gd name="T12" fmla="*/ 4419 w 4581"/>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4581" h="323">
                  <a:moveTo>
                    <a:pt x="4419" y="323"/>
                  </a:moveTo>
                  <a:lnTo>
                    <a:pt x="161" y="323"/>
                  </a:lnTo>
                  <a:cubicBezTo>
                    <a:pt x="72" y="323"/>
                    <a:pt x="0" y="250"/>
                    <a:pt x="0" y="161"/>
                  </a:cubicBezTo>
                  <a:cubicBezTo>
                    <a:pt x="0" y="72"/>
                    <a:pt x="72" y="0"/>
                    <a:pt x="161" y="0"/>
                  </a:cubicBezTo>
                  <a:lnTo>
                    <a:pt x="4419" y="0"/>
                  </a:lnTo>
                  <a:cubicBezTo>
                    <a:pt x="4508" y="0"/>
                    <a:pt x="4581" y="72"/>
                    <a:pt x="4581" y="161"/>
                  </a:cubicBezTo>
                  <a:cubicBezTo>
                    <a:pt x="4581" y="250"/>
                    <a:pt x="4508" y="323"/>
                    <a:pt x="4419" y="3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5" name="Freeform 227">
              <a:extLst>
                <a:ext uri="{FF2B5EF4-FFF2-40B4-BE49-F238E27FC236}">
                  <a16:creationId xmlns:a16="http://schemas.microsoft.com/office/drawing/2014/main" id="{78B7F99F-75F9-46F3-AFFF-03475CDE9F26}"/>
                </a:ext>
              </a:extLst>
            </p:cNvPr>
            <p:cNvSpPr>
              <a:spLocks/>
            </p:cNvSpPr>
            <p:nvPr/>
          </p:nvSpPr>
          <p:spPr bwMode="auto">
            <a:xfrm>
              <a:off x="3913188" y="24958675"/>
              <a:ext cx="146050" cy="11113"/>
            </a:xfrm>
            <a:custGeom>
              <a:avLst/>
              <a:gdLst>
                <a:gd name="T0" fmla="*/ 3899 w 4060"/>
                <a:gd name="T1" fmla="*/ 323 h 323"/>
                <a:gd name="T2" fmla="*/ 161 w 4060"/>
                <a:gd name="T3" fmla="*/ 323 h 323"/>
                <a:gd name="T4" fmla="*/ 0 w 4060"/>
                <a:gd name="T5" fmla="*/ 162 h 323"/>
                <a:gd name="T6" fmla="*/ 161 w 4060"/>
                <a:gd name="T7" fmla="*/ 0 h 323"/>
                <a:gd name="T8" fmla="*/ 3899 w 4060"/>
                <a:gd name="T9" fmla="*/ 0 h 323"/>
                <a:gd name="T10" fmla="*/ 4060 w 4060"/>
                <a:gd name="T11" fmla="*/ 162 h 323"/>
                <a:gd name="T12" fmla="*/ 3899 w 4060"/>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4060" h="323">
                  <a:moveTo>
                    <a:pt x="3899" y="323"/>
                  </a:moveTo>
                  <a:lnTo>
                    <a:pt x="161" y="323"/>
                  </a:lnTo>
                  <a:cubicBezTo>
                    <a:pt x="72" y="323"/>
                    <a:pt x="0" y="251"/>
                    <a:pt x="0" y="162"/>
                  </a:cubicBezTo>
                  <a:cubicBezTo>
                    <a:pt x="0" y="72"/>
                    <a:pt x="72" y="0"/>
                    <a:pt x="161" y="0"/>
                  </a:cubicBezTo>
                  <a:lnTo>
                    <a:pt x="3899" y="0"/>
                  </a:lnTo>
                  <a:cubicBezTo>
                    <a:pt x="3988" y="0"/>
                    <a:pt x="4060" y="72"/>
                    <a:pt x="4060" y="162"/>
                  </a:cubicBezTo>
                  <a:cubicBezTo>
                    <a:pt x="4060" y="251"/>
                    <a:pt x="3988" y="323"/>
                    <a:pt x="3899" y="3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6" name="Freeform 228">
              <a:extLst>
                <a:ext uri="{FF2B5EF4-FFF2-40B4-BE49-F238E27FC236}">
                  <a16:creationId xmlns:a16="http://schemas.microsoft.com/office/drawing/2014/main" id="{CC6BBC56-2B30-44C1-85E9-570A0EFE7A47}"/>
                </a:ext>
              </a:extLst>
            </p:cNvPr>
            <p:cNvSpPr>
              <a:spLocks/>
            </p:cNvSpPr>
            <p:nvPr/>
          </p:nvSpPr>
          <p:spPr bwMode="auto">
            <a:xfrm>
              <a:off x="3913188" y="25009475"/>
              <a:ext cx="180975" cy="11113"/>
            </a:xfrm>
            <a:custGeom>
              <a:avLst/>
              <a:gdLst>
                <a:gd name="T0" fmla="*/ 4897 w 5059"/>
                <a:gd name="T1" fmla="*/ 323 h 323"/>
                <a:gd name="T2" fmla="*/ 161 w 5059"/>
                <a:gd name="T3" fmla="*/ 323 h 323"/>
                <a:gd name="T4" fmla="*/ 0 w 5059"/>
                <a:gd name="T5" fmla="*/ 161 h 323"/>
                <a:gd name="T6" fmla="*/ 161 w 5059"/>
                <a:gd name="T7" fmla="*/ 0 h 323"/>
                <a:gd name="T8" fmla="*/ 4897 w 5059"/>
                <a:gd name="T9" fmla="*/ 0 h 323"/>
                <a:gd name="T10" fmla="*/ 5059 w 5059"/>
                <a:gd name="T11" fmla="*/ 161 h 323"/>
                <a:gd name="T12" fmla="*/ 4897 w 5059"/>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5059" h="323">
                  <a:moveTo>
                    <a:pt x="4897" y="323"/>
                  </a:moveTo>
                  <a:lnTo>
                    <a:pt x="161" y="323"/>
                  </a:lnTo>
                  <a:cubicBezTo>
                    <a:pt x="72" y="323"/>
                    <a:pt x="0" y="250"/>
                    <a:pt x="0" y="161"/>
                  </a:cubicBezTo>
                  <a:cubicBezTo>
                    <a:pt x="0" y="72"/>
                    <a:pt x="72" y="0"/>
                    <a:pt x="161" y="0"/>
                  </a:cubicBezTo>
                  <a:lnTo>
                    <a:pt x="4897" y="0"/>
                  </a:lnTo>
                  <a:cubicBezTo>
                    <a:pt x="4987" y="0"/>
                    <a:pt x="5059" y="72"/>
                    <a:pt x="5059" y="161"/>
                  </a:cubicBezTo>
                  <a:cubicBezTo>
                    <a:pt x="5059" y="250"/>
                    <a:pt x="4987" y="323"/>
                    <a:pt x="4897" y="3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7" name="Freeform 229">
              <a:extLst>
                <a:ext uri="{FF2B5EF4-FFF2-40B4-BE49-F238E27FC236}">
                  <a16:creationId xmlns:a16="http://schemas.microsoft.com/office/drawing/2014/main" id="{2890ECF3-1F5E-4041-BBE4-952C850899B9}"/>
                </a:ext>
              </a:extLst>
            </p:cNvPr>
            <p:cNvSpPr>
              <a:spLocks/>
            </p:cNvSpPr>
            <p:nvPr/>
          </p:nvSpPr>
          <p:spPr bwMode="auto">
            <a:xfrm>
              <a:off x="1898650" y="26144538"/>
              <a:ext cx="250825" cy="1082675"/>
            </a:xfrm>
            <a:custGeom>
              <a:avLst/>
              <a:gdLst>
                <a:gd name="T0" fmla="*/ 5512 w 7055"/>
                <a:gd name="T1" fmla="*/ 30438 h 30438"/>
                <a:gd name="T2" fmla="*/ 4009 w 7055"/>
                <a:gd name="T3" fmla="*/ 30430 h 30438"/>
                <a:gd name="T4" fmla="*/ 3007 w 7055"/>
                <a:gd name="T5" fmla="*/ 24103 h 30438"/>
                <a:gd name="T6" fmla="*/ 1657 w 7055"/>
                <a:gd name="T7" fmla="*/ 19420 h 30438"/>
                <a:gd name="T8" fmla="*/ 2401 w 7055"/>
                <a:gd name="T9" fmla="*/ 15766 h 30438"/>
                <a:gd name="T10" fmla="*/ 1681 w 7055"/>
                <a:gd name="T11" fmla="*/ 11987 h 30438"/>
                <a:gd name="T12" fmla="*/ 500 w 7055"/>
                <a:gd name="T13" fmla="*/ 9946 h 30438"/>
                <a:gd name="T14" fmla="*/ 851 w 7055"/>
                <a:gd name="T15" fmla="*/ 5699 h 30438"/>
                <a:gd name="T16" fmla="*/ 2608 w 7055"/>
                <a:gd name="T17" fmla="*/ 0 h 30438"/>
                <a:gd name="T18" fmla="*/ 4947 w 7055"/>
                <a:gd name="T19" fmla="*/ 9723 h 30438"/>
                <a:gd name="T20" fmla="*/ 5107 w 7055"/>
                <a:gd name="T21" fmla="*/ 14114 h 30438"/>
                <a:gd name="T22" fmla="*/ 6145 w 7055"/>
                <a:gd name="T23" fmla="*/ 16088 h 30438"/>
                <a:gd name="T24" fmla="*/ 5577 w 7055"/>
                <a:gd name="T25" fmla="*/ 23045 h 30438"/>
                <a:gd name="T26" fmla="*/ 5512 w 7055"/>
                <a:gd name="T27" fmla="*/ 30438 h 30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55" h="30438">
                  <a:moveTo>
                    <a:pt x="5512" y="30438"/>
                  </a:moveTo>
                  <a:cubicBezTo>
                    <a:pt x="5011" y="30435"/>
                    <a:pt x="4510" y="30433"/>
                    <a:pt x="4009" y="30430"/>
                  </a:cubicBezTo>
                  <a:cubicBezTo>
                    <a:pt x="3859" y="28294"/>
                    <a:pt x="3704" y="26128"/>
                    <a:pt x="3007" y="24103"/>
                  </a:cubicBezTo>
                  <a:cubicBezTo>
                    <a:pt x="2474" y="22557"/>
                    <a:pt x="1621" y="21055"/>
                    <a:pt x="1657" y="19420"/>
                  </a:cubicBezTo>
                  <a:cubicBezTo>
                    <a:pt x="1685" y="18175"/>
                    <a:pt x="2233" y="17000"/>
                    <a:pt x="2401" y="15766"/>
                  </a:cubicBezTo>
                  <a:cubicBezTo>
                    <a:pt x="2577" y="14473"/>
                    <a:pt x="2320" y="13125"/>
                    <a:pt x="1681" y="11987"/>
                  </a:cubicBezTo>
                  <a:cubicBezTo>
                    <a:pt x="1295" y="11301"/>
                    <a:pt x="773" y="10685"/>
                    <a:pt x="500" y="9946"/>
                  </a:cubicBezTo>
                  <a:cubicBezTo>
                    <a:pt x="0" y="8588"/>
                    <a:pt x="425" y="7083"/>
                    <a:pt x="851" y="5699"/>
                  </a:cubicBezTo>
                  <a:cubicBezTo>
                    <a:pt x="1437" y="3799"/>
                    <a:pt x="2023" y="1900"/>
                    <a:pt x="2608" y="0"/>
                  </a:cubicBezTo>
                  <a:cubicBezTo>
                    <a:pt x="2889" y="3138"/>
                    <a:pt x="4853" y="6404"/>
                    <a:pt x="4947" y="9723"/>
                  </a:cubicBezTo>
                  <a:cubicBezTo>
                    <a:pt x="4988" y="11197"/>
                    <a:pt x="4580" y="12736"/>
                    <a:pt x="5107" y="14114"/>
                  </a:cubicBezTo>
                  <a:cubicBezTo>
                    <a:pt x="5372" y="14809"/>
                    <a:pt x="5858" y="15401"/>
                    <a:pt x="6145" y="16088"/>
                  </a:cubicBezTo>
                  <a:cubicBezTo>
                    <a:pt x="7055" y="18268"/>
                    <a:pt x="5795" y="20692"/>
                    <a:pt x="5577" y="23045"/>
                  </a:cubicBezTo>
                  <a:cubicBezTo>
                    <a:pt x="5361" y="25385"/>
                    <a:pt x="6242" y="28204"/>
                    <a:pt x="5512" y="3043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198" name="Freeform 230">
              <a:extLst>
                <a:ext uri="{FF2B5EF4-FFF2-40B4-BE49-F238E27FC236}">
                  <a16:creationId xmlns:a16="http://schemas.microsoft.com/office/drawing/2014/main" id="{C3D463EB-3ED2-4439-8590-B5D2DD791223}"/>
                </a:ext>
              </a:extLst>
            </p:cNvPr>
            <p:cNvSpPr>
              <a:spLocks/>
            </p:cNvSpPr>
            <p:nvPr/>
          </p:nvSpPr>
          <p:spPr bwMode="auto">
            <a:xfrm>
              <a:off x="2187575" y="26630313"/>
              <a:ext cx="161925" cy="606425"/>
            </a:xfrm>
            <a:custGeom>
              <a:avLst/>
              <a:gdLst>
                <a:gd name="T0" fmla="*/ 4136 w 4538"/>
                <a:gd name="T1" fmla="*/ 0 h 17077"/>
                <a:gd name="T2" fmla="*/ 2581 w 4538"/>
                <a:gd name="T3" fmla="*/ 2140 h 17077"/>
                <a:gd name="T4" fmla="*/ 1286 w 4538"/>
                <a:gd name="T5" fmla="*/ 4410 h 17077"/>
                <a:gd name="T6" fmla="*/ 1510 w 4538"/>
                <a:gd name="T7" fmla="*/ 6244 h 17077"/>
                <a:gd name="T8" fmla="*/ 244 w 4538"/>
                <a:gd name="T9" fmla="*/ 8692 h 17077"/>
                <a:gd name="T10" fmla="*/ 449 w 4538"/>
                <a:gd name="T11" fmla="*/ 11356 h 17077"/>
                <a:gd name="T12" fmla="*/ 215 w 4538"/>
                <a:gd name="T13" fmla="*/ 13371 h 17077"/>
                <a:gd name="T14" fmla="*/ 315 w 4538"/>
                <a:gd name="T15" fmla="*/ 16380 h 17077"/>
                <a:gd name="T16" fmla="*/ 781 w 4538"/>
                <a:gd name="T17" fmla="*/ 17077 h 17077"/>
                <a:gd name="T18" fmla="*/ 1790 w 4538"/>
                <a:gd name="T19" fmla="*/ 11982 h 17077"/>
                <a:gd name="T20" fmla="*/ 2854 w 4538"/>
                <a:gd name="T21" fmla="*/ 10058 h 17077"/>
                <a:gd name="T22" fmla="*/ 2980 w 4538"/>
                <a:gd name="T23" fmla="*/ 7708 h 17077"/>
                <a:gd name="T24" fmla="*/ 4028 w 4538"/>
                <a:gd name="T25" fmla="*/ 6181 h 17077"/>
                <a:gd name="T26" fmla="*/ 4199 w 4538"/>
                <a:gd name="T27" fmla="*/ 4645 h 17077"/>
                <a:gd name="T28" fmla="*/ 3948 w 4538"/>
                <a:gd name="T29" fmla="*/ 3770 h 17077"/>
                <a:gd name="T30" fmla="*/ 4209 w 4538"/>
                <a:gd name="T31" fmla="*/ 2703 h 17077"/>
                <a:gd name="T32" fmla="*/ 4136 w 4538"/>
                <a:gd name="T33" fmla="*/ 0 h 17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8" h="17077">
                  <a:moveTo>
                    <a:pt x="4136" y="0"/>
                  </a:moveTo>
                  <a:cubicBezTo>
                    <a:pt x="3931" y="871"/>
                    <a:pt x="3222" y="1516"/>
                    <a:pt x="2581" y="2140"/>
                  </a:cubicBezTo>
                  <a:cubicBezTo>
                    <a:pt x="1940" y="2766"/>
                    <a:pt x="1296" y="3515"/>
                    <a:pt x="1286" y="4410"/>
                  </a:cubicBezTo>
                  <a:cubicBezTo>
                    <a:pt x="1279" y="5029"/>
                    <a:pt x="1583" y="5630"/>
                    <a:pt x="1510" y="6244"/>
                  </a:cubicBezTo>
                  <a:cubicBezTo>
                    <a:pt x="1401" y="7165"/>
                    <a:pt x="497" y="7800"/>
                    <a:pt x="244" y="8692"/>
                  </a:cubicBezTo>
                  <a:cubicBezTo>
                    <a:pt x="0" y="9555"/>
                    <a:pt x="410" y="10459"/>
                    <a:pt x="449" y="11356"/>
                  </a:cubicBezTo>
                  <a:cubicBezTo>
                    <a:pt x="479" y="12033"/>
                    <a:pt x="296" y="12699"/>
                    <a:pt x="215" y="13371"/>
                  </a:cubicBezTo>
                  <a:cubicBezTo>
                    <a:pt x="95" y="14370"/>
                    <a:pt x="201" y="15381"/>
                    <a:pt x="315" y="16380"/>
                  </a:cubicBezTo>
                  <a:cubicBezTo>
                    <a:pt x="350" y="16685"/>
                    <a:pt x="474" y="17076"/>
                    <a:pt x="781" y="17077"/>
                  </a:cubicBezTo>
                  <a:cubicBezTo>
                    <a:pt x="378" y="15387"/>
                    <a:pt x="847" y="13441"/>
                    <a:pt x="1790" y="11982"/>
                  </a:cubicBezTo>
                  <a:cubicBezTo>
                    <a:pt x="2190" y="11362"/>
                    <a:pt x="2710" y="10782"/>
                    <a:pt x="2854" y="10058"/>
                  </a:cubicBezTo>
                  <a:cubicBezTo>
                    <a:pt x="3007" y="9284"/>
                    <a:pt x="2703" y="8447"/>
                    <a:pt x="2980" y="7708"/>
                  </a:cubicBezTo>
                  <a:cubicBezTo>
                    <a:pt x="3198" y="7128"/>
                    <a:pt x="3733" y="6726"/>
                    <a:pt x="4028" y="6181"/>
                  </a:cubicBezTo>
                  <a:cubicBezTo>
                    <a:pt x="4280" y="5717"/>
                    <a:pt x="4343" y="5154"/>
                    <a:pt x="4199" y="4645"/>
                  </a:cubicBezTo>
                  <a:cubicBezTo>
                    <a:pt x="4117" y="4352"/>
                    <a:pt x="3968" y="4074"/>
                    <a:pt x="3948" y="3770"/>
                  </a:cubicBezTo>
                  <a:cubicBezTo>
                    <a:pt x="3924" y="3402"/>
                    <a:pt x="4091" y="3053"/>
                    <a:pt x="4209" y="2703"/>
                  </a:cubicBezTo>
                  <a:cubicBezTo>
                    <a:pt x="4533" y="1744"/>
                    <a:pt x="4538" y="929"/>
                    <a:pt x="4136"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199" name="Freeform 231">
              <a:extLst>
                <a:ext uri="{FF2B5EF4-FFF2-40B4-BE49-F238E27FC236}">
                  <a16:creationId xmlns:a16="http://schemas.microsoft.com/office/drawing/2014/main" id="{6449E378-8514-4D9B-95DA-7CD1C1A76597}"/>
                </a:ext>
              </a:extLst>
            </p:cNvPr>
            <p:cNvSpPr>
              <a:spLocks/>
            </p:cNvSpPr>
            <p:nvPr/>
          </p:nvSpPr>
          <p:spPr bwMode="auto">
            <a:xfrm>
              <a:off x="1741488" y="26604913"/>
              <a:ext cx="349250" cy="620713"/>
            </a:xfrm>
            <a:custGeom>
              <a:avLst/>
              <a:gdLst>
                <a:gd name="T0" fmla="*/ 9707 w 9779"/>
                <a:gd name="T1" fmla="*/ 17320 h 17459"/>
                <a:gd name="T2" fmla="*/ 7757 w 9779"/>
                <a:gd name="T3" fmla="*/ 6902 h 17459"/>
                <a:gd name="T4" fmla="*/ 0 w 9779"/>
                <a:gd name="T5" fmla="*/ 0 h 17459"/>
                <a:gd name="T6" fmla="*/ 1885 w 9779"/>
                <a:gd name="T7" fmla="*/ 3185 h 17459"/>
                <a:gd name="T8" fmla="*/ 3293 w 9779"/>
                <a:gd name="T9" fmla="*/ 5527 h 17459"/>
                <a:gd name="T10" fmla="*/ 4507 w 9779"/>
                <a:gd name="T11" fmla="*/ 6175 h 17459"/>
                <a:gd name="T12" fmla="*/ 7488 w 9779"/>
                <a:gd name="T13" fmla="*/ 9330 h 17459"/>
                <a:gd name="T14" fmla="*/ 8179 w 9779"/>
                <a:gd name="T15" fmla="*/ 11906 h 17459"/>
                <a:gd name="T16" fmla="*/ 9130 w 9779"/>
                <a:gd name="T17" fmla="*/ 16944 h 17459"/>
                <a:gd name="T18" fmla="*/ 9707 w 9779"/>
                <a:gd name="T19" fmla="*/ 17320 h 17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79" h="17459">
                  <a:moveTo>
                    <a:pt x="9707" y="17320"/>
                  </a:moveTo>
                  <a:cubicBezTo>
                    <a:pt x="9779" y="13755"/>
                    <a:pt x="9317" y="10110"/>
                    <a:pt x="7757" y="6902"/>
                  </a:cubicBezTo>
                  <a:cubicBezTo>
                    <a:pt x="6198" y="3695"/>
                    <a:pt x="3435" y="962"/>
                    <a:pt x="0" y="0"/>
                  </a:cubicBezTo>
                  <a:cubicBezTo>
                    <a:pt x="888" y="872"/>
                    <a:pt x="1371" y="2053"/>
                    <a:pt x="1885" y="3185"/>
                  </a:cubicBezTo>
                  <a:cubicBezTo>
                    <a:pt x="2266" y="4024"/>
                    <a:pt x="2566" y="4962"/>
                    <a:pt x="3293" y="5527"/>
                  </a:cubicBezTo>
                  <a:cubicBezTo>
                    <a:pt x="3656" y="5809"/>
                    <a:pt x="4096" y="5971"/>
                    <a:pt x="4507" y="6175"/>
                  </a:cubicBezTo>
                  <a:cubicBezTo>
                    <a:pt x="5830" y="6832"/>
                    <a:pt x="6907" y="7972"/>
                    <a:pt x="7488" y="9330"/>
                  </a:cubicBezTo>
                  <a:cubicBezTo>
                    <a:pt x="7838" y="10149"/>
                    <a:pt x="8010" y="11031"/>
                    <a:pt x="8179" y="11906"/>
                  </a:cubicBezTo>
                  <a:cubicBezTo>
                    <a:pt x="8454" y="13328"/>
                    <a:pt x="8855" y="15522"/>
                    <a:pt x="9130" y="16944"/>
                  </a:cubicBezTo>
                  <a:cubicBezTo>
                    <a:pt x="9230" y="17459"/>
                    <a:pt x="9608" y="16805"/>
                    <a:pt x="9707" y="1732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0" name="Freeform 232">
              <a:extLst>
                <a:ext uri="{FF2B5EF4-FFF2-40B4-BE49-F238E27FC236}">
                  <a16:creationId xmlns:a16="http://schemas.microsoft.com/office/drawing/2014/main" id="{37EDFCDE-D67E-400B-BD47-E14E368F88EA}"/>
                </a:ext>
              </a:extLst>
            </p:cNvPr>
            <p:cNvSpPr>
              <a:spLocks/>
            </p:cNvSpPr>
            <p:nvPr/>
          </p:nvSpPr>
          <p:spPr bwMode="auto">
            <a:xfrm>
              <a:off x="1741488" y="26604913"/>
              <a:ext cx="338138" cy="609600"/>
            </a:xfrm>
            <a:custGeom>
              <a:avLst/>
              <a:gdLst>
                <a:gd name="T0" fmla="*/ 4919 w 9496"/>
                <a:gd name="T1" fmla="*/ 4288 h 17151"/>
                <a:gd name="T2" fmla="*/ 8322 w 9496"/>
                <a:gd name="T3" fmla="*/ 10770 h 17151"/>
                <a:gd name="T4" fmla="*/ 9343 w 9496"/>
                <a:gd name="T5" fmla="*/ 17151 h 17151"/>
                <a:gd name="T6" fmla="*/ 9496 w 9496"/>
                <a:gd name="T7" fmla="*/ 17113 h 17151"/>
                <a:gd name="T8" fmla="*/ 8474 w 9496"/>
                <a:gd name="T9" fmla="*/ 10733 h 17151"/>
                <a:gd name="T10" fmla="*/ 5038 w 9496"/>
                <a:gd name="T11" fmla="*/ 4188 h 17151"/>
                <a:gd name="T12" fmla="*/ 251 w 9496"/>
                <a:gd name="T13" fmla="*/ 75 h 17151"/>
                <a:gd name="T14" fmla="*/ 0 w 9496"/>
                <a:gd name="T15" fmla="*/ 0 h 17151"/>
                <a:gd name="T16" fmla="*/ 247 w 9496"/>
                <a:gd name="T17" fmla="*/ 264 h 17151"/>
                <a:gd name="T18" fmla="*/ 4919 w 9496"/>
                <a:gd name="T19" fmla="*/ 4288 h 17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96" h="17151">
                  <a:moveTo>
                    <a:pt x="4919" y="4288"/>
                  </a:moveTo>
                  <a:cubicBezTo>
                    <a:pt x="6666" y="6359"/>
                    <a:pt x="7747" y="8419"/>
                    <a:pt x="8322" y="10770"/>
                  </a:cubicBezTo>
                  <a:cubicBezTo>
                    <a:pt x="8821" y="12808"/>
                    <a:pt x="9141" y="15162"/>
                    <a:pt x="9343" y="17151"/>
                  </a:cubicBezTo>
                  <a:cubicBezTo>
                    <a:pt x="9393" y="17142"/>
                    <a:pt x="9446" y="17122"/>
                    <a:pt x="9496" y="17113"/>
                  </a:cubicBezTo>
                  <a:cubicBezTo>
                    <a:pt x="9293" y="15123"/>
                    <a:pt x="8973" y="12771"/>
                    <a:pt x="8474" y="10733"/>
                  </a:cubicBezTo>
                  <a:cubicBezTo>
                    <a:pt x="7893" y="8357"/>
                    <a:pt x="6802" y="6277"/>
                    <a:pt x="5038" y="4188"/>
                  </a:cubicBezTo>
                  <a:cubicBezTo>
                    <a:pt x="3751" y="2660"/>
                    <a:pt x="1993" y="1310"/>
                    <a:pt x="251" y="75"/>
                  </a:cubicBezTo>
                  <a:cubicBezTo>
                    <a:pt x="168" y="50"/>
                    <a:pt x="84" y="24"/>
                    <a:pt x="0" y="0"/>
                  </a:cubicBezTo>
                  <a:cubicBezTo>
                    <a:pt x="87" y="85"/>
                    <a:pt x="168" y="174"/>
                    <a:pt x="247" y="264"/>
                  </a:cubicBezTo>
                  <a:cubicBezTo>
                    <a:pt x="1952" y="1476"/>
                    <a:pt x="3663" y="2799"/>
                    <a:pt x="4919" y="428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1" name="Freeform 233">
              <a:extLst>
                <a:ext uri="{FF2B5EF4-FFF2-40B4-BE49-F238E27FC236}">
                  <a16:creationId xmlns:a16="http://schemas.microsoft.com/office/drawing/2014/main" id="{E34FD4FE-39DD-46E5-AF4B-E61C3D71049B}"/>
                </a:ext>
              </a:extLst>
            </p:cNvPr>
            <p:cNvSpPr>
              <a:spLocks/>
            </p:cNvSpPr>
            <p:nvPr/>
          </p:nvSpPr>
          <p:spPr bwMode="auto">
            <a:xfrm>
              <a:off x="2035175" y="26246138"/>
              <a:ext cx="184150" cy="1000125"/>
            </a:xfrm>
            <a:custGeom>
              <a:avLst/>
              <a:gdLst>
                <a:gd name="T0" fmla="*/ 3414 w 5151"/>
                <a:gd name="T1" fmla="*/ 1912 h 28127"/>
                <a:gd name="T2" fmla="*/ 2183 w 5151"/>
                <a:gd name="T3" fmla="*/ 5725 h 28127"/>
                <a:gd name="T4" fmla="*/ 737 w 5151"/>
                <a:gd name="T5" fmla="*/ 16090 h 28127"/>
                <a:gd name="T6" fmla="*/ 1888 w 5151"/>
                <a:gd name="T7" fmla="*/ 19719 h 28127"/>
                <a:gd name="T8" fmla="*/ 2926 w 5151"/>
                <a:gd name="T9" fmla="*/ 28127 h 28127"/>
                <a:gd name="T10" fmla="*/ 3371 w 5151"/>
                <a:gd name="T11" fmla="*/ 27310 h 28127"/>
                <a:gd name="T12" fmla="*/ 3291 w 5151"/>
                <a:gd name="T13" fmla="*/ 19785 h 28127"/>
                <a:gd name="T14" fmla="*/ 3123 w 5151"/>
                <a:gd name="T15" fmla="*/ 16485 h 28127"/>
                <a:gd name="T16" fmla="*/ 5061 w 5151"/>
                <a:gd name="T17" fmla="*/ 10248 h 28127"/>
                <a:gd name="T18" fmla="*/ 4203 w 5151"/>
                <a:gd name="T19" fmla="*/ 6550 h 28127"/>
                <a:gd name="T20" fmla="*/ 4223 w 5151"/>
                <a:gd name="T21" fmla="*/ 4277 h 28127"/>
                <a:gd name="T22" fmla="*/ 3642 w 5151"/>
                <a:gd name="T23" fmla="*/ 0 h 28127"/>
                <a:gd name="T24" fmla="*/ 3414 w 5151"/>
                <a:gd name="T25" fmla="*/ 1912 h 28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51" h="28127">
                  <a:moveTo>
                    <a:pt x="3414" y="1912"/>
                  </a:moveTo>
                  <a:cubicBezTo>
                    <a:pt x="3004" y="3183"/>
                    <a:pt x="2593" y="4454"/>
                    <a:pt x="2183" y="5725"/>
                  </a:cubicBezTo>
                  <a:cubicBezTo>
                    <a:pt x="1097" y="9085"/>
                    <a:pt x="0" y="12637"/>
                    <a:pt x="737" y="16090"/>
                  </a:cubicBezTo>
                  <a:cubicBezTo>
                    <a:pt x="1002" y="17332"/>
                    <a:pt x="1497" y="18511"/>
                    <a:pt x="1888" y="19719"/>
                  </a:cubicBezTo>
                  <a:cubicBezTo>
                    <a:pt x="2763" y="22422"/>
                    <a:pt x="3117" y="25292"/>
                    <a:pt x="2926" y="28127"/>
                  </a:cubicBezTo>
                  <a:cubicBezTo>
                    <a:pt x="3048" y="27877"/>
                    <a:pt x="3360" y="27587"/>
                    <a:pt x="3371" y="27310"/>
                  </a:cubicBezTo>
                  <a:cubicBezTo>
                    <a:pt x="3475" y="24801"/>
                    <a:pt x="3578" y="22279"/>
                    <a:pt x="3291" y="19785"/>
                  </a:cubicBezTo>
                  <a:cubicBezTo>
                    <a:pt x="3164" y="18687"/>
                    <a:pt x="2963" y="17579"/>
                    <a:pt x="3123" y="16485"/>
                  </a:cubicBezTo>
                  <a:cubicBezTo>
                    <a:pt x="3441" y="14315"/>
                    <a:pt x="5151" y="12440"/>
                    <a:pt x="5061" y="10248"/>
                  </a:cubicBezTo>
                  <a:cubicBezTo>
                    <a:pt x="5009" y="8980"/>
                    <a:pt x="4350" y="7810"/>
                    <a:pt x="4203" y="6550"/>
                  </a:cubicBezTo>
                  <a:cubicBezTo>
                    <a:pt x="4115" y="5797"/>
                    <a:pt x="4213" y="5035"/>
                    <a:pt x="4223" y="4277"/>
                  </a:cubicBezTo>
                  <a:cubicBezTo>
                    <a:pt x="4242" y="2835"/>
                    <a:pt x="4065" y="1335"/>
                    <a:pt x="3642" y="0"/>
                  </a:cubicBezTo>
                  <a:cubicBezTo>
                    <a:pt x="3461" y="908"/>
                    <a:pt x="3698" y="1031"/>
                    <a:pt x="3414" y="191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2" name="Freeform 234">
              <a:extLst>
                <a:ext uri="{FF2B5EF4-FFF2-40B4-BE49-F238E27FC236}">
                  <a16:creationId xmlns:a16="http://schemas.microsoft.com/office/drawing/2014/main" id="{5E530D94-81F8-4659-9C91-EAF476DBBFCC}"/>
                </a:ext>
              </a:extLst>
            </p:cNvPr>
            <p:cNvSpPr>
              <a:spLocks/>
            </p:cNvSpPr>
            <p:nvPr/>
          </p:nvSpPr>
          <p:spPr bwMode="auto">
            <a:xfrm>
              <a:off x="2098675" y="26246138"/>
              <a:ext cx="79375" cy="989013"/>
            </a:xfrm>
            <a:custGeom>
              <a:avLst/>
              <a:gdLst>
                <a:gd name="T0" fmla="*/ 1529 w 2242"/>
                <a:gd name="T1" fmla="*/ 27588 h 27830"/>
                <a:gd name="T2" fmla="*/ 1127 w 2242"/>
                <a:gd name="T3" fmla="*/ 21431 h 27830"/>
                <a:gd name="T4" fmla="*/ 784 w 2242"/>
                <a:gd name="T5" fmla="*/ 19971 h 27830"/>
                <a:gd name="T6" fmla="*/ 343 w 2242"/>
                <a:gd name="T7" fmla="*/ 17973 h 27830"/>
                <a:gd name="T8" fmla="*/ 157 w 2242"/>
                <a:gd name="T9" fmla="*/ 15043 h 27830"/>
                <a:gd name="T10" fmla="*/ 298 w 2242"/>
                <a:gd name="T11" fmla="*/ 12104 h 27830"/>
                <a:gd name="T12" fmla="*/ 1145 w 2242"/>
                <a:gd name="T13" fmla="*/ 7811 h 27830"/>
                <a:gd name="T14" fmla="*/ 1597 w 2242"/>
                <a:gd name="T15" fmla="*/ 5852 h 27830"/>
                <a:gd name="T16" fmla="*/ 2025 w 2242"/>
                <a:gd name="T17" fmla="*/ 459 h 27830"/>
                <a:gd name="T18" fmla="*/ 1892 w 2242"/>
                <a:gd name="T19" fmla="*/ 0 h 27830"/>
                <a:gd name="T20" fmla="*/ 1845 w 2242"/>
                <a:gd name="T21" fmla="*/ 277 h 27830"/>
                <a:gd name="T22" fmla="*/ 1444 w 2242"/>
                <a:gd name="T23" fmla="*/ 5819 h 27830"/>
                <a:gd name="T24" fmla="*/ 993 w 2242"/>
                <a:gd name="T25" fmla="*/ 7774 h 27830"/>
                <a:gd name="T26" fmla="*/ 143 w 2242"/>
                <a:gd name="T27" fmla="*/ 12086 h 27830"/>
                <a:gd name="T28" fmla="*/ 0 w 2242"/>
                <a:gd name="T29" fmla="*/ 15043 h 27830"/>
                <a:gd name="T30" fmla="*/ 189 w 2242"/>
                <a:gd name="T31" fmla="*/ 17997 h 27830"/>
                <a:gd name="T32" fmla="*/ 632 w 2242"/>
                <a:gd name="T33" fmla="*/ 20009 h 27830"/>
                <a:gd name="T34" fmla="*/ 973 w 2242"/>
                <a:gd name="T35" fmla="*/ 21462 h 27830"/>
                <a:gd name="T36" fmla="*/ 1369 w 2242"/>
                <a:gd name="T37" fmla="*/ 27830 h 27830"/>
                <a:gd name="T38" fmla="*/ 1529 w 2242"/>
                <a:gd name="T39" fmla="*/ 27588 h 27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27830">
                  <a:moveTo>
                    <a:pt x="1529" y="27588"/>
                  </a:moveTo>
                  <a:cubicBezTo>
                    <a:pt x="1554" y="25547"/>
                    <a:pt x="1537" y="23459"/>
                    <a:pt x="1127" y="21431"/>
                  </a:cubicBezTo>
                  <a:cubicBezTo>
                    <a:pt x="1027" y="20940"/>
                    <a:pt x="904" y="20448"/>
                    <a:pt x="784" y="19971"/>
                  </a:cubicBezTo>
                  <a:cubicBezTo>
                    <a:pt x="620" y="19320"/>
                    <a:pt x="450" y="18645"/>
                    <a:pt x="343" y="17973"/>
                  </a:cubicBezTo>
                  <a:cubicBezTo>
                    <a:pt x="179" y="16947"/>
                    <a:pt x="157" y="15916"/>
                    <a:pt x="157" y="15043"/>
                  </a:cubicBezTo>
                  <a:cubicBezTo>
                    <a:pt x="156" y="13890"/>
                    <a:pt x="201" y="12956"/>
                    <a:pt x="298" y="12104"/>
                  </a:cubicBezTo>
                  <a:cubicBezTo>
                    <a:pt x="463" y="10655"/>
                    <a:pt x="810" y="9209"/>
                    <a:pt x="1145" y="7811"/>
                  </a:cubicBezTo>
                  <a:cubicBezTo>
                    <a:pt x="1299" y="7170"/>
                    <a:pt x="1457" y="6507"/>
                    <a:pt x="1597" y="5852"/>
                  </a:cubicBezTo>
                  <a:cubicBezTo>
                    <a:pt x="1922" y="4327"/>
                    <a:pt x="2242" y="2396"/>
                    <a:pt x="2025" y="459"/>
                  </a:cubicBezTo>
                  <a:cubicBezTo>
                    <a:pt x="1984" y="304"/>
                    <a:pt x="1939" y="151"/>
                    <a:pt x="1892" y="0"/>
                  </a:cubicBezTo>
                  <a:cubicBezTo>
                    <a:pt x="1872" y="102"/>
                    <a:pt x="1857" y="193"/>
                    <a:pt x="1845" y="277"/>
                  </a:cubicBezTo>
                  <a:cubicBezTo>
                    <a:pt x="2106" y="2259"/>
                    <a:pt x="1778" y="4253"/>
                    <a:pt x="1444" y="5819"/>
                  </a:cubicBezTo>
                  <a:cubicBezTo>
                    <a:pt x="1305" y="6472"/>
                    <a:pt x="1146" y="7134"/>
                    <a:pt x="993" y="7774"/>
                  </a:cubicBezTo>
                  <a:cubicBezTo>
                    <a:pt x="657" y="9177"/>
                    <a:pt x="309" y="10628"/>
                    <a:pt x="143" y="12086"/>
                  </a:cubicBezTo>
                  <a:cubicBezTo>
                    <a:pt x="45" y="12944"/>
                    <a:pt x="0" y="13884"/>
                    <a:pt x="0" y="15043"/>
                  </a:cubicBezTo>
                  <a:cubicBezTo>
                    <a:pt x="0" y="15922"/>
                    <a:pt x="23" y="16961"/>
                    <a:pt x="189" y="17997"/>
                  </a:cubicBezTo>
                  <a:cubicBezTo>
                    <a:pt x="297" y="18677"/>
                    <a:pt x="467" y="19354"/>
                    <a:pt x="632" y="20009"/>
                  </a:cubicBezTo>
                  <a:cubicBezTo>
                    <a:pt x="751" y="20484"/>
                    <a:pt x="875" y="20975"/>
                    <a:pt x="973" y="21462"/>
                  </a:cubicBezTo>
                  <a:cubicBezTo>
                    <a:pt x="1397" y="23555"/>
                    <a:pt x="1398" y="25720"/>
                    <a:pt x="1369" y="27830"/>
                  </a:cubicBezTo>
                  <a:cubicBezTo>
                    <a:pt x="1426" y="27750"/>
                    <a:pt x="1483" y="27669"/>
                    <a:pt x="1529" y="2758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3" name="Freeform 235">
              <a:extLst>
                <a:ext uri="{FF2B5EF4-FFF2-40B4-BE49-F238E27FC236}">
                  <a16:creationId xmlns:a16="http://schemas.microsoft.com/office/drawing/2014/main" id="{B7DB4E92-EEA7-496D-88D2-E8A0B991878C}"/>
                </a:ext>
              </a:extLst>
            </p:cNvPr>
            <p:cNvSpPr>
              <a:spLocks/>
            </p:cNvSpPr>
            <p:nvPr/>
          </p:nvSpPr>
          <p:spPr bwMode="auto">
            <a:xfrm>
              <a:off x="1817688" y="26868438"/>
              <a:ext cx="195263" cy="355600"/>
            </a:xfrm>
            <a:custGeom>
              <a:avLst/>
              <a:gdLst>
                <a:gd name="T0" fmla="*/ 5439 w 5439"/>
                <a:gd name="T1" fmla="*/ 9966 h 10006"/>
                <a:gd name="T2" fmla="*/ 4138 w 5439"/>
                <a:gd name="T3" fmla="*/ 4966 h 10006"/>
                <a:gd name="T4" fmla="*/ 3618 w 5439"/>
                <a:gd name="T5" fmla="*/ 4269 h 10006"/>
                <a:gd name="T6" fmla="*/ 3226 w 5439"/>
                <a:gd name="T7" fmla="*/ 2233 h 10006"/>
                <a:gd name="T8" fmla="*/ 169 w 5439"/>
                <a:gd name="T9" fmla="*/ 0 h 10006"/>
                <a:gd name="T10" fmla="*/ 1132 w 5439"/>
                <a:gd name="T11" fmla="*/ 2950 h 10006"/>
                <a:gd name="T12" fmla="*/ 2041 w 5439"/>
                <a:gd name="T13" fmla="*/ 3869 h 10006"/>
                <a:gd name="T14" fmla="*/ 1974 w 5439"/>
                <a:gd name="T15" fmla="*/ 5890 h 10006"/>
                <a:gd name="T16" fmla="*/ 3916 w 5439"/>
                <a:gd name="T17" fmla="*/ 7174 h 10006"/>
                <a:gd name="T18" fmla="*/ 4943 w 5439"/>
                <a:gd name="T19" fmla="*/ 9430 h 10006"/>
                <a:gd name="T20" fmla="*/ 5439 w 5439"/>
                <a:gd name="T21" fmla="*/ 9966 h 10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9" h="10006">
                  <a:moveTo>
                    <a:pt x="5439" y="9966"/>
                  </a:moveTo>
                  <a:cubicBezTo>
                    <a:pt x="5363" y="8214"/>
                    <a:pt x="5240" y="6330"/>
                    <a:pt x="4138" y="4966"/>
                  </a:cubicBezTo>
                  <a:cubicBezTo>
                    <a:pt x="3955" y="4740"/>
                    <a:pt x="3746" y="4530"/>
                    <a:pt x="3618" y="4269"/>
                  </a:cubicBezTo>
                  <a:cubicBezTo>
                    <a:pt x="3312" y="3644"/>
                    <a:pt x="3528" y="2860"/>
                    <a:pt x="3226" y="2233"/>
                  </a:cubicBezTo>
                  <a:cubicBezTo>
                    <a:pt x="2667" y="1069"/>
                    <a:pt x="754" y="1151"/>
                    <a:pt x="169" y="0"/>
                  </a:cubicBezTo>
                  <a:cubicBezTo>
                    <a:pt x="0" y="1077"/>
                    <a:pt x="289" y="2258"/>
                    <a:pt x="1132" y="2950"/>
                  </a:cubicBezTo>
                  <a:cubicBezTo>
                    <a:pt x="1470" y="3226"/>
                    <a:pt x="1888" y="3460"/>
                    <a:pt x="2041" y="3869"/>
                  </a:cubicBezTo>
                  <a:cubicBezTo>
                    <a:pt x="2280" y="4510"/>
                    <a:pt x="1747" y="5245"/>
                    <a:pt x="1974" y="5890"/>
                  </a:cubicBezTo>
                  <a:cubicBezTo>
                    <a:pt x="2238" y="6642"/>
                    <a:pt x="3263" y="6716"/>
                    <a:pt x="3916" y="7174"/>
                  </a:cubicBezTo>
                  <a:cubicBezTo>
                    <a:pt x="4613" y="7664"/>
                    <a:pt x="4847" y="8583"/>
                    <a:pt x="4943" y="9430"/>
                  </a:cubicBezTo>
                  <a:cubicBezTo>
                    <a:pt x="4976" y="9725"/>
                    <a:pt x="5144" y="10006"/>
                    <a:pt x="5439" y="996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4" name="Freeform 236">
              <a:extLst>
                <a:ext uri="{FF2B5EF4-FFF2-40B4-BE49-F238E27FC236}">
                  <a16:creationId xmlns:a16="http://schemas.microsoft.com/office/drawing/2014/main" id="{61D65C33-29C8-4E75-BFF4-A35C695E948D}"/>
                </a:ext>
              </a:extLst>
            </p:cNvPr>
            <p:cNvSpPr>
              <a:spLocks/>
            </p:cNvSpPr>
            <p:nvPr/>
          </p:nvSpPr>
          <p:spPr bwMode="auto">
            <a:xfrm>
              <a:off x="1822450" y="26868438"/>
              <a:ext cx="182563" cy="354013"/>
            </a:xfrm>
            <a:custGeom>
              <a:avLst/>
              <a:gdLst>
                <a:gd name="T0" fmla="*/ 4781 w 5112"/>
                <a:gd name="T1" fmla="*/ 8138 h 9939"/>
                <a:gd name="T2" fmla="*/ 4952 w 5112"/>
                <a:gd name="T3" fmla="*/ 9804 h 9939"/>
                <a:gd name="T4" fmla="*/ 5112 w 5112"/>
                <a:gd name="T5" fmla="*/ 9939 h 9939"/>
                <a:gd name="T6" fmla="*/ 4934 w 5112"/>
                <a:gd name="T7" fmla="*/ 8103 h 9939"/>
                <a:gd name="T8" fmla="*/ 3851 w 5112"/>
                <a:gd name="T9" fmla="*/ 6187 h 9939"/>
                <a:gd name="T10" fmla="*/ 3491 w 5112"/>
                <a:gd name="T11" fmla="*/ 5918 h 9939"/>
                <a:gd name="T12" fmla="*/ 2783 w 5112"/>
                <a:gd name="T13" fmla="*/ 5232 h 9939"/>
                <a:gd name="T14" fmla="*/ 2651 w 5112"/>
                <a:gd name="T15" fmla="*/ 4186 h 9939"/>
                <a:gd name="T16" fmla="*/ 2511 w 5112"/>
                <a:gd name="T17" fmla="*/ 3081 h 9939"/>
                <a:gd name="T18" fmla="*/ 1557 w 5112"/>
                <a:gd name="T19" fmla="*/ 2222 h 9939"/>
                <a:gd name="T20" fmla="*/ 1109 w 5112"/>
                <a:gd name="T21" fmla="*/ 1933 h 9939"/>
                <a:gd name="T22" fmla="*/ 101 w 5112"/>
                <a:gd name="T23" fmla="*/ 103 h 9939"/>
                <a:gd name="T24" fmla="*/ 43 w 5112"/>
                <a:gd name="T25" fmla="*/ 0 h 9939"/>
                <a:gd name="T26" fmla="*/ 0 w 5112"/>
                <a:gd name="T27" fmla="*/ 471 h 9939"/>
                <a:gd name="T28" fmla="*/ 1016 w 5112"/>
                <a:gd name="T29" fmla="*/ 2058 h 9939"/>
                <a:gd name="T30" fmla="*/ 1476 w 5112"/>
                <a:gd name="T31" fmla="*/ 2356 h 9939"/>
                <a:gd name="T32" fmla="*/ 2370 w 5112"/>
                <a:gd name="T33" fmla="*/ 3150 h 9939"/>
                <a:gd name="T34" fmla="*/ 2495 w 5112"/>
                <a:gd name="T35" fmla="*/ 4181 h 9939"/>
                <a:gd name="T36" fmla="*/ 2644 w 5112"/>
                <a:gd name="T37" fmla="*/ 5303 h 9939"/>
                <a:gd name="T38" fmla="*/ 3401 w 5112"/>
                <a:gd name="T39" fmla="*/ 6046 h 9939"/>
                <a:gd name="T40" fmla="*/ 3751 w 5112"/>
                <a:gd name="T41" fmla="*/ 6307 h 9939"/>
                <a:gd name="T42" fmla="*/ 4781 w 5112"/>
                <a:gd name="T43" fmla="*/ 8138 h 9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12" h="9939">
                  <a:moveTo>
                    <a:pt x="4781" y="8138"/>
                  </a:moveTo>
                  <a:cubicBezTo>
                    <a:pt x="4907" y="8682"/>
                    <a:pt x="4940" y="9247"/>
                    <a:pt x="4952" y="9804"/>
                  </a:cubicBezTo>
                  <a:cubicBezTo>
                    <a:pt x="4996" y="9863"/>
                    <a:pt x="5049" y="9910"/>
                    <a:pt x="5112" y="9939"/>
                  </a:cubicBezTo>
                  <a:cubicBezTo>
                    <a:pt x="5101" y="9328"/>
                    <a:pt x="5073" y="8707"/>
                    <a:pt x="4934" y="8103"/>
                  </a:cubicBezTo>
                  <a:cubicBezTo>
                    <a:pt x="4803" y="7533"/>
                    <a:pt x="4508" y="6738"/>
                    <a:pt x="3851" y="6187"/>
                  </a:cubicBezTo>
                  <a:cubicBezTo>
                    <a:pt x="3737" y="6091"/>
                    <a:pt x="3612" y="6003"/>
                    <a:pt x="3491" y="5918"/>
                  </a:cubicBezTo>
                  <a:cubicBezTo>
                    <a:pt x="3204" y="5715"/>
                    <a:pt x="2933" y="5523"/>
                    <a:pt x="2783" y="5232"/>
                  </a:cubicBezTo>
                  <a:cubicBezTo>
                    <a:pt x="2624" y="4922"/>
                    <a:pt x="2637" y="4565"/>
                    <a:pt x="2651" y="4186"/>
                  </a:cubicBezTo>
                  <a:cubicBezTo>
                    <a:pt x="2664" y="3812"/>
                    <a:pt x="2679" y="3424"/>
                    <a:pt x="2511" y="3081"/>
                  </a:cubicBezTo>
                  <a:cubicBezTo>
                    <a:pt x="2315" y="2681"/>
                    <a:pt x="1930" y="2448"/>
                    <a:pt x="1557" y="2222"/>
                  </a:cubicBezTo>
                  <a:cubicBezTo>
                    <a:pt x="1405" y="2131"/>
                    <a:pt x="1249" y="2036"/>
                    <a:pt x="1109" y="1933"/>
                  </a:cubicBezTo>
                  <a:cubicBezTo>
                    <a:pt x="533" y="1505"/>
                    <a:pt x="163" y="817"/>
                    <a:pt x="101" y="103"/>
                  </a:cubicBezTo>
                  <a:cubicBezTo>
                    <a:pt x="80" y="70"/>
                    <a:pt x="61" y="36"/>
                    <a:pt x="43" y="0"/>
                  </a:cubicBezTo>
                  <a:cubicBezTo>
                    <a:pt x="18" y="155"/>
                    <a:pt x="5" y="313"/>
                    <a:pt x="0" y="471"/>
                  </a:cubicBezTo>
                  <a:cubicBezTo>
                    <a:pt x="141" y="1097"/>
                    <a:pt x="500" y="1675"/>
                    <a:pt x="1016" y="2058"/>
                  </a:cubicBezTo>
                  <a:cubicBezTo>
                    <a:pt x="1162" y="2167"/>
                    <a:pt x="1321" y="2263"/>
                    <a:pt x="1476" y="2356"/>
                  </a:cubicBezTo>
                  <a:cubicBezTo>
                    <a:pt x="1846" y="2580"/>
                    <a:pt x="2195" y="2791"/>
                    <a:pt x="2370" y="3150"/>
                  </a:cubicBezTo>
                  <a:cubicBezTo>
                    <a:pt x="2521" y="3458"/>
                    <a:pt x="2508" y="3809"/>
                    <a:pt x="2495" y="4181"/>
                  </a:cubicBezTo>
                  <a:cubicBezTo>
                    <a:pt x="2480" y="4562"/>
                    <a:pt x="2466" y="4957"/>
                    <a:pt x="2644" y="5303"/>
                  </a:cubicBezTo>
                  <a:cubicBezTo>
                    <a:pt x="2811" y="5628"/>
                    <a:pt x="3111" y="5840"/>
                    <a:pt x="3401" y="6046"/>
                  </a:cubicBezTo>
                  <a:cubicBezTo>
                    <a:pt x="3519" y="6129"/>
                    <a:pt x="3641" y="6215"/>
                    <a:pt x="3751" y="6307"/>
                  </a:cubicBezTo>
                  <a:cubicBezTo>
                    <a:pt x="4375" y="6830"/>
                    <a:pt x="4655" y="7591"/>
                    <a:pt x="4781" y="813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5" name="Freeform 237">
              <a:extLst>
                <a:ext uri="{FF2B5EF4-FFF2-40B4-BE49-F238E27FC236}">
                  <a16:creationId xmlns:a16="http://schemas.microsoft.com/office/drawing/2014/main" id="{3707FA4B-B054-43D0-A84E-AF5DC22A50E7}"/>
                </a:ext>
              </a:extLst>
            </p:cNvPr>
            <p:cNvSpPr>
              <a:spLocks/>
            </p:cNvSpPr>
            <p:nvPr/>
          </p:nvSpPr>
          <p:spPr bwMode="auto">
            <a:xfrm>
              <a:off x="2224088" y="26955750"/>
              <a:ext cx="160338" cy="271463"/>
            </a:xfrm>
            <a:custGeom>
              <a:avLst/>
              <a:gdLst>
                <a:gd name="T0" fmla="*/ 1588 w 4491"/>
                <a:gd name="T1" fmla="*/ 3297 h 7631"/>
                <a:gd name="T2" fmla="*/ 2778 w 4491"/>
                <a:gd name="T3" fmla="*/ 2143 h 7631"/>
                <a:gd name="T4" fmla="*/ 4491 w 4491"/>
                <a:gd name="T5" fmla="*/ 0 h 7631"/>
                <a:gd name="T6" fmla="*/ 4061 w 4491"/>
                <a:gd name="T7" fmla="*/ 3121 h 7631"/>
                <a:gd name="T8" fmla="*/ 2472 w 4491"/>
                <a:gd name="T9" fmla="*/ 5059 h 7631"/>
                <a:gd name="T10" fmla="*/ 924 w 4491"/>
                <a:gd name="T11" fmla="*/ 6272 h 7631"/>
                <a:gd name="T12" fmla="*/ 518 w 4491"/>
                <a:gd name="T13" fmla="*/ 7631 h 7631"/>
                <a:gd name="T14" fmla="*/ 431 w 4491"/>
                <a:gd name="T15" fmla="*/ 5521 h 7631"/>
                <a:gd name="T16" fmla="*/ 1588 w 4491"/>
                <a:gd name="T17" fmla="*/ 3297 h 7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1" h="7631">
                  <a:moveTo>
                    <a:pt x="1588" y="3297"/>
                  </a:moveTo>
                  <a:cubicBezTo>
                    <a:pt x="1953" y="2883"/>
                    <a:pt x="2380" y="2527"/>
                    <a:pt x="2778" y="2143"/>
                  </a:cubicBezTo>
                  <a:cubicBezTo>
                    <a:pt x="3436" y="1505"/>
                    <a:pt x="4014" y="783"/>
                    <a:pt x="4491" y="0"/>
                  </a:cubicBezTo>
                  <a:cubicBezTo>
                    <a:pt x="4340" y="1127"/>
                    <a:pt x="4352" y="2103"/>
                    <a:pt x="4061" y="3121"/>
                  </a:cubicBezTo>
                  <a:cubicBezTo>
                    <a:pt x="3827" y="3942"/>
                    <a:pt x="3186" y="4591"/>
                    <a:pt x="2472" y="5059"/>
                  </a:cubicBezTo>
                  <a:cubicBezTo>
                    <a:pt x="1919" y="5422"/>
                    <a:pt x="1288" y="5720"/>
                    <a:pt x="924" y="6272"/>
                  </a:cubicBezTo>
                  <a:cubicBezTo>
                    <a:pt x="651" y="6687"/>
                    <a:pt x="604" y="7158"/>
                    <a:pt x="518" y="7631"/>
                  </a:cubicBezTo>
                  <a:cubicBezTo>
                    <a:pt x="0" y="7629"/>
                    <a:pt x="341" y="5879"/>
                    <a:pt x="431" y="5521"/>
                  </a:cubicBezTo>
                  <a:cubicBezTo>
                    <a:pt x="636" y="4703"/>
                    <a:pt x="1030" y="3931"/>
                    <a:pt x="1588" y="329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6" name="Freeform 238">
              <a:extLst>
                <a:ext uri="{FF2B5EF4-FFF2-40B4-BE49-F238E27FC236}">
                  <a16:creationId xmlns:a16="http://schemas.microsoft.com/office/drawing/2014/main" id="{CA299A5F-C7C7-4A7D-A894-B119DD8F4BF4}"/>
                </a:ext>
              </a:extLst>
            </p:cNvPr>
            <p:cNvSpPr>
              <a:spLocks/>
            </p:cNvSpPr>
            <p:nvPr/>
          </p:nvSpPr>
          <p:spPr bwMode="auto">
            <a:xfrm>
              <a:off x="2233613" y="26955750"/>
              <a:ext cx="150813" cy="271463"/>
            </a:xfrm>
            <a:custGeom>
              <a:avLst/>
              <a:gdLst>
                <a:gd name="T0" fmla="*/ 199 w 4215"/>
                <a:gd name="T1" fmla="*/ 7626 h 7626"/>
                <a:gd name="T2" fmla="*/ 1019 w 4215"/>
                <a:gd name="T3" fmla="*/ 4963 h 7626"/>
                <a:gd name="T4" fmla="*/ 2263 w 4215"/>
                <a:gd name="T5" fmla="*/ 3423 h 7626"/>
                <a:gd name="T6" fmla="*/ 3050 w 4215"/>
                <a:gd name="T7" fmla="*/ 2505 h 7626"/>
                <a:gd name="T8" fmla="*/ 4179 w 4215"/>
                <a:gd name="T9" fmla="*/ 296 h 7626"/>
                <a:gd name="T10" fmla="*/ 4215 w 4215"/>
                <a:gd name="T11" fmla="*/ 0 h 7626"/>
                <a:gd name="T12" fmla="*/ 4011 w 4215"/>
                <a:gd name="T13" fmla="*/ 321 h 7626"/>
                <a:gd name="T14" fmla="*/ 2927 w 4215"/>
                <a:gd name="T15" fmla="*/ 2407 h 7626"/>
                <a:gd name="T16" fmla="*/ 2146 w 4215"/>
                <a:gd name="T17" fmla="*/ 3320 h 7626"/>
                <a:gd name="T18" fmla="*/ 890 w 4215"/>
                <a:gd name="T19" fmla="*/ 4875 h 7626"/>
                <a:gd name="T20" fmla="*/ 32 w 4215"/>
                <a:gd name="T21" fmla="*/ 7460 h 7626"/>
                <a:gd name="T22" fmla="*/ 199 w 4215"/>
                <a:gd name="T23" fmla="*/ 7626 h 7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15" h="7626">
                  <a:moveTo>
                    <a:pt x="199" y="7626"/>
                  </a:moveTo>
                  <a:cubicBezTo>
                    <a:pt x="107" y="6589"/>
                    <a:pt x="581" y="5618"/>
                    <a:pt x="1019" y="4963"/>
                  </a:cubicBezTo>
                  <a:cubicBezTo>
                    <a:pt x="1386" y="4415"/>
                    <a:pt x="1831" y="3911"/>
                    <a:pt x="2263" y="3423"/>
                  </a:cubicBezTo>
                  <a:cubicBezTo>
                    <a:pt x="2526" y="3127"/>
                    <a:pt x="2797" y="2820"/>
                    <a:pt x="3050" y="2505"/>
                  </a:cubicBezTo>
                  <a:cubicBezTo>
                    <a:pt x="3465" y="1985"/>
                    <a:pt x="3955" y="1219"/>
                    <a:pt x="4179" y="296"/>
                  </a:cubicBezTo>
                  <a:cubicBezTo>
                    <a:pt x="4189" y="198"/>
                    <a:pt x="4201" y="100"/>
                    <a:pt x="4215" y="0"/>
                  </a:cubicBezTo>
                  <a:cubicBezTo>
                    <a:pt x="4149" y="108"/>
                    <a:pt x="4080" y="215"/>
                    <a:pt x="4011" y="321"/>
                  </a:cubicBezTo>
                  <a:cubicBezTo>
                    <a:pt x="3787" y="1189"/>
                    <a:pt x="3323" y="1913"/>
                    <a:pt x="2927" y="2407"/>
                  </a:cubicBezTo>
                  <a:cubicBezTo>
                    <a:pt x="2678" y="2719"/>
                    <a:pt x="2407" y="3024"/>
                    <a:pt x="2146" y="3320"/>
                  </a:cubicBezTo>
                  <a:cubicBezTo>
                    <a:pt x="1711" y="3811"/>
                    <a:pt x="1261" y="4319"/>
                    <a:pt x="890" y="4875"/>
                  </a:cubicBezTo>
                  <a:cubicBezTo>
                    <a:pt x="462" y="5515"/>
                    <a:pt x="0" y="6447"/>
                    <a:pt x="32" y="7460"/>
                  </a:cubicBezTo>
                  <a:cubicBezTo>
                    <a:pt x="69" y="7550"/>
                    <a:pt x="123" y="7610"/>
                    <a:pt x="199" y="762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7" name="Freeform 239">
              <a:extLst>
                <a:ext uri="{FF2B5EF4-FFF2-40B4-BE49-F238E27FC236}">
                  <a16:creationId xmlns:a16="http://schemas.microsoft.com/office/drawing/2014/main" id="{F967A5F4-682E-4973-9271-7BEF32FA2925}"/>
                </a:ext>
              </a:extLst>
            </p:cNvPr>
            <p:cNvSpPr>
              <a:spLocks/>
            </p:cNvSpPr>
            <p:nvPr/>
          </p:nvSpPr>
          <p:spPr bwMode="auto">
            <a:xfrm>
              <a:off x="1946275" y="27209750"/>
              <a:ext cx="330200" cy="255588"/>
            </a:xfrm>
            <a:custGeom>
              <a:avLst/>
              <a:gdLst>
                <a:gd name="T0" fmla="*/ 167 w 9247"/>
                <a:gd name="T1" fmla="*/ 351 h 7193"/>
                <a:gd name="T2" fmla="*/ 155 w 9247"/>
                <a:gd name="T3" fmla="*/ 387 h 7193"/>
                <a:gd name="T4" fmla="*/ 236 w 9247"/>
                <a:gd name="T5" fmla="*/ 1872 h 7193"/>
                <a:gd name="T6" fmla="*/ 638 w 9247"/>
                <a:gd name="T7" fmla="*/ 3940 h 7193"/>
                <a:gd name="T8" fmla="*/ 3357 w 9247"/>
                <a:gd name="T9" fmla="*/ 7190 h 7193"/>
                <a:gd name="T10" fmla="*/ 5938 w 9247"/>
                <a:gd name="T11" fmla="*/ 7190 h 7193"/>
                <a:gd name="T12" fmla="*/ 7770 w 9247"/>
                <a:gd name="T13" fmla="*/ 5813 h 7193"/>
                <a:gd name="T14" fmla="*/ 9037 w 9247"/>
                <a:gd name="T15" fmla="*/ 1555 h 7193"/>
                <a:gd name="T16" fmla="*/ 8850 w 9247"/>
                <a:gd name="T17" fmla="*/ 96 h 7193"/>
                <a:gd name="T18" fmla="*/ 7925 w 9247"/>
                <a:gd name="T19" fmla="*/ 30 h 7193"/>
                <a:gd name="T20" fmla="*/ 7588 w 9247"/>
                <a:gd name="T21" fmla="*/ 41 h 7193"/>
                <a:gd name="T22" fmla="*/ 6213 w 9247"/>
                <a:gd name="T23" fmla="*/ 33 h 7193"/>
                <a:gd name="T24" fmla="*/ 601 w 9247"/>
                <a:gd name="T25" fmla="*/ 95 h 7193"/>
                <a:gd name="T26" fmla="*/ 167 w 9247"/>
                <a:gd name="T27" fmla="*/ 351 h 7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47" h="7193">
                  <a:moveTo>
                    <a:pt x="167" y="351"/>
                  </a:moveTo>
                  <a:cubicBezTo>
                    <a:pt x="163" y="363"/>
                    <a:pt x="159" y="374"/>
                    <a:pt x="155" y="387"/>
                  </a:cubicBezTo>
                  <a:cubicBezTo>
                    <a:pt x="0" y="820"/>
                    <a:pt x="189" y="1433"/>
                    <a:pt x="236" y="1872"/>
                  </a:cubicBezTo>
                  <a:cubicBezTo>
                    <a:pt x="311" y="2565"/>
                    <a:pt x="433" y="3258"/>
                    <a:pt x="638" y="3940"/>
                  </a:cubicBezTo>
                  <a:cubicBezTo>
                    <a:pt x="980" y="5079"/>
                    <a:pt x="1591" y="6660"/>
                    <a:pt x="3357" y="7190"/>
                  </a:cubicBezTo>
                  <a:cubicBezTo>
                    <a:pt x="3887" y="7193"/>
                    <a:pt x="5938" y="7190"/>
                    <a:pt x="5938" y="7190"/>
                  </a:cubicBezTo>
                  <a:cubicBezTo>
                    <a:pt x="6769" y="6961"/>
                    <a:pt x="7382" y="6313"/>
                    <a:pt x="7770" y="5813"/>
                  </a:cubicBezTo>
                  <a:cubicBezTo>
                    <a:pt x="8774" y="4518"/>
                    <a:pt x="9016" y="2989"/>
                    <a:pt x="9037" y="1555"/>
                  </a:cubicBezTo>
                  <a:cubicBezTo>
                    <a:pt x="9041" y="1247"/>
                    <a:pt x="9247" y="308"/>
                    <a:pt x="8850" y="96"/>
                  </a:cubicBezTo>
                  <a:cubicBezTo>
                    <a:pt x="8670" y="0"/>
                    <a:pt x="8257" y="15"/>
                    <a:pt x="7925" y="30"/>
                  </a:cubicBezTo>
                  <a:cubicBezTo>
                    <a:pt x="7793" y="36"/>
                    <a:pt x="7675" y="42"/>
                    <a:pt x="7588" y="41"/>
                  </a:cubicBezTo>
                  <a:cubicBezTo>
                    <a:pt x="7130" y="37"/>
                    <a:pt x="6671" y="34"/>
                    <a:pt x="6213" y="33"/>
                  </a:cubicBezTo>
                  <a:cubicBezTo>
                    <a:pt x="4342" y="28"/>
                    <a:pt x="2471" y="49"/>
                    <a:pt x="601" y="95"/>
                  </a:cubicBezTo>
                  <a:cubicBezTo>
                    <a:pt x="277" y="103"/>
                    <a:pt x="224" y="195"/>
                    <a:pt x="167" y="351"/>
                  </a:cubicBezTo>
                  <a:close/>
                </a:path>
              </a:pathLst>
            </a:custGeom>
            <a:solidFill>
              <a:schemeClr val="tx2"/>
            </a:solidFill>
            <a:ln>
              <a:solidFill>
                <a:schemeClr val="bg2"/>
              </a:solidFill>
            </a:ln>
          </p:spPr>
          <p:txBody>
            <a:bodyPr vert="horz" wrap="square" lIns="91440" tIns="45720" rIns="91440" bIns="45720" numCol="1" anchor="t" anchorCtr="0" compatLnSpc="1">
              <a:prstTxWarp prst="textNoShape">
                <a:avLst/>
              </a:prstTxWarp>
            </a:bodyPr>
            <a:lstStyle/>
            <a:p>
              <a:endParaRPr lang="en-GB"/>
            </a:p>
          </p:txBody>
        </p:sp>
        <p:sp>
          <p:nvSpPr>
            <p:cNvPr id="208" name="Freeform 240">
              <a:extLst>
                <a:ext uri="{FF2B5EF4-FFF2-40B4-BE49-F238E27FC236}">
                  <a16:creationId xmlns:a16="http://schemas.microsoft.com/office/drawing/2014/main" id="{746CA346-9AFB-447B-BEEC-4A9CD7022D4D}"/>
                </a:ext>
              </a:extLst>
            </p:cNvPr>
            <p:cNvSpPr>
              <a:spLocks/>
            </p:cNvSpPr>
            <p:nvPr/>
          </p:nvSpPr>
          <p:spPr bwMode="auto">
            <a:xfrm>
              <a:off x="1951038" y="27247850"/>
              <a:ext cx="133350" cy="79375"/>
            </a:xfrm>
            <a:custGeom>
              <a:avLst/>
              <a:gdLst>
                <a:gd name="T0" fmla="*/ 2289 w 3768"/>
                <a:gd name="T1" fmla="*/ 2266 h 2266"/>
                <a:gd name="T2" fmla="*/ 1195 w 3768"/>
                <a:gd name="T3" fmla="*/ 2081 h 2266"/>
                <a:gd name="T4" fmla="*/ 953 w 3768"/>
                <a:gd name="T5" fmla="*/ 2058 h 2266"/>
                <a:gd name="T6" fmla="*/ 334 w 3768"/>
                <a:gd name="T7" fmla="*/ 2131 h 2266"/>
                <a:gd name="T8" fmla="*/ 296 w 3768"/>
                <a:gd name="T9" fmla="*/ 1947 h 2266"/>
                <a:gd name="T10" fmla="*/ 561 w 3768"/>
                <a:gd name="T11" fmla="*/ 1902 h 2266"/>
                <a:gd name="T12" fmla="*/ 775 w 3768"/>
                <a:gd name="T13" fmla="*/ 1888 h 2266"/>
                <a:gd name="T14" fmla="*/ 1534 w 3768"/>
                <a:gd name="T15" fmla="*/ 1999 h 2266"/>
                <a:gd name="T16" fmla="*/ 2288 w 3768"/>
                <a:gd name="T17" fmla="*/ 2111 h 2266"/>
                <a:gd name="T18" fmla="*/ 2843 w 3768"/>
                <a:gd name="T19" fmla="*/ 1997 h 2266"/>
                <a:gd name="T20" fmla="*/ 2917 w 3768"/>
                <a:gd name="T21" fmla="*/ 627 h 2266"/>
                <a:gd name="T22" fmla="*/ 1607 w 3768"/>
                <a:gd name="T23" fmla="*/ 298 h 2266"/>
                <a:gd name="T24" fmla="*/ 1594 w 3768"/>
                <a:gd name="T25" fmla="*/ 298 h 2266"/>
                <a:gd name="T26" fmla="*/ 1331 w 3768"/>
                <a:gd name="T27" fmla="*/ 300 h 2266"/>
                <a:gd name="T28" fmla="*/ 1067 w 3768"/>
                <a:gd name="T29" fmla="*/ 302 h 2266"/>
                <a:gd name="T30" fmla="*/ 23 w 3768"/>
                <a:gd name="T31" fmla="*/ 175 h 2266"/>
                <a:gd name="T32" fmla="*/ 0 w 3768"/>
                <a:gd name="T33" fmla="*/ 0 h 2266"/>
                <a:gd name="T34" fmla="*/ 1051 w 3768"/>
                <a:gd name="T35" fmla="*/ 144 h 2266"/>
                <a:gd name="T36" fmla="*/ 1309 w 3768"/>
                <a:gd name="T37" fmla="*/ 141 h 2266"/>
                <a:gd name="T38" fmla="*/ 1566 w 3768"/>
                <a:gd name="T39" fmla="*/ 139 h 2266"/>
                <a:gd name="T40" fmla="*/ 3022 w 3768"/>
                <a:gd name="T41" fmla="*/ 507 h 2266"/>
                <a:gd name="T42" fmla="*/ 2626 w 3768"/>
                <a:gd name="T43" fmla="*/ 2232 h 2266"/>
                <a:gd name="T44" fmla="*/ 2289 w 3768"/>
                <a:gd name="T45" fmla="*/ 2266 h 2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68" h="2266">
                  <a:moveTo>
                    <a:pt x="2289" y="2266"/>
                  </a:moveTo>
                  <a:cubicBezTo>
                    <a:pt x="1919" y="2266"/>
                    <a:pt x="1567" y="2155"/>
                    <a:pt x="1195" y="2081"/>
                  </a:cubicBezTo>
                  <a:cubicBezTo>
                    <a:pt x="1115" y="2065"/>
                    <a:pt x="1035" y="2058"/>
                    <a:pt x="953" y="2058"/>
                  </a:cubicBezTo>
                  <a:cubicBezTo>
                    <a:pt x="748" y="2058"/>
                    <a:pt x="540" y="2099"/>
                    <a:pt x="334" y="2131"/>
                  </a:cubicBezTo>
                  <a:cubicBezTo>
                    <a:pt x="320" y="2070"/>
                    <a:pt x="308" y="2008"/>
                    <a:pt x="296" y="1947"/>
                  </a:cubicBezTo>
                  <a:cubicBezTo>
                    <a:pt x="385" y="1931"/>
                    <a:pt x="474" y="1915"/>
                    <a:pt x="561" y="1902"/>
                  </a:cubicBezTo>
                  <a:cubicBezTo>
                    <a:pt x="633" y="1893"/>
                    <a:pt x="704" y="1888"/>
                    <a:pt x="775" y="1888"/>
                  </a:cubicBezTo>
                  <a:cubicBezTo>
                    <a:pt x="1030" y="1888"/>
                    <a:pt x="1282" y="1944"/>
                    <a:pt x="1534" y="1999"/>
                  </a:cubicBezTo>
                  <a:cubicBezTo>
                    <a:pt x="1786" y="2055"/>
                    <a:pt x="2037" y="2111"/>
                    <a:pt x="2288" y="2111"/>
                  </a:cubicBezTo>
                  <a:cubicBezTo>
                    <a:pt x="2473" y="2111"/>
                    <a:pt x="2658" y="2080"/>
                    <a:pt x="2843" y="1997"/>
                  </a:cubicBezTo>
                  <a:cubicBezTo>
                    <a:pt x="3475" y="1714"/>
                    <a:pt x="3426" y="1006"/>
                    <a:pt x="2917" y="627"/>
                  </a:cubicBezTo>
                  <a:cubicBezTo>
                    <a:pt x="2536" y="344"/>
                    <a:pt x="2067" y="299"/>
                    <a:pt x="1607" y="298"/>
                  </a:cubicBezTo>
                  <a:cubicBezTo>
                    <a:pt x="1603" y="298"/>
                    <a:pt x="1598" y="298"/>
                    <a:pt x="1594" y="298"/>
                  </a:cubicBezTo>
                  <a:cubicBezTo>
                    <a:pt x="1506" y="298"/>
                    <a:pt x="1418" y="299"/>
                    <a:pt x="1331" y="300"/>
                  </a:cubicBezTo>
                  <a:cubicBezTo>
                    <a:pt x="1243" y="301"/>
                    <a:pt x="1155" y="302"/>
                    <a:pt x="1067" y="302"/>
                  </a:cubicBezTo>
                  <a:cubicBezTo>
                    <a:pt x="710" y="302"/>
                    <a:pt x="357" y="284"/>
                    <a:pt x="23" y="175"/>
                  </a:cubicBezTo>
                  <a:cubicBezTo>
                    <a:pt x="14" y="117"/>
                    <a:pt x="7" y="58"/>
                    <a:pt x="0" y="0"/>
                  </a:cubicBezTo>
                  <a:cubicBezTo>
                    <a:pt x="333" y="124"/>
                    <a:pt x="690" y="144"/>
                    <a:pt x="1051" y="144"/>
                  </a:cubicBezTo>
                  <a:cubicBezTo>
                    <a:pt x="1137" y="144"/>
                    <a:pt x="1223" y="143"/>
                    <a:pt x="1309" y="141"/>
                  </a:cubicBezTo>
                  <a:cubicBezTo>
                    <a:pt x="1395" y="140"/>
                    <a:pt x="1481" y="139"/>
                    <a:pt x="1566" y="139"/>
                  </a:cubicBezTo>
                  <a:cubicBezTo>
                    <a:pt x="2082" y="139"/>
                    <a:pt x="2587" y="180"/>
                    <a:pt x="3022" y="507"/>
                  </a:cubicBezTo>
                  <a:cubicBezTo>
                    <a:pt x="3768" y="1069"/>
                    <a:pt x="3528" y="2046"/>
                    <a:pt x="2626" y="2232"/>
                  </a:cubicBezTo>
                  <a:cubicBezTo>
                    <a:pt x="2511" y="2256"/>
                    <a:pt x="2399" y="2266"/>
                    <a:pt x="2289" y="226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09" name="Freeform 241">
              <a:extLst>
                <a:ext uri="{FF2B5EF4-FFF2-40B4-BE49-F238E27FC236}">
                  <a16:creationId xmlns:a16="http://schemas.microsoft.com/office/drawing/2014/main" id="{D86A8547-7593-4A2F-BEC5-68274F138E9C}"/>
                </a:ext>
              </a:extLst>
            </p:cNvPr>
            <p:cNvSpPr>
              <a:spLocks/>
            </p:cNvSpPr>
            <p:nvPr/>
          </p:nvSpPr>
          <p:spPr bwMode="auto">
            <a:xfrm>
              <a:off x="2130425" y="27236738"/>
              <a:ext cx="141288" cy="74613"/>
            </a:xfrm>
            <a:custGeom>
              <a:avLst/>
              <a:gdLst>
                <a:gd name="T0" fmla="*/ 3650 w 3928"/>
                <a:gd name="T1" fmla="*/ 2088 h 2088"/>
                <a:gd name="T2" fmla="*/ 2816 w 3928"/>
                <a:gd name="T3" fmla="*/ 1850 h 2088"/>
                <a:gd name="T4" fmla="*/ 2296 w 3928"/>
                <a:gd name="T5" fmla="*/ 1738 h 2088"/>
                <a:gd name="T6" fmla="*/ 887 w 3928"/>
                <a:gd name="T7" fmla="*/ 2027 h 2088"/>
                <a:gd name="T8" fmla="*/ 702 w 3928"/>
                <a:gd name="T9" fmla="*/ 2038 h 2088"/>
                <a:gd name="T10" fmla="*/ 77 w 3928"/>
                <a:gd name="T11" fmla="*/ 1672 h 2088"/>
                <a:gd name="T12" fmla="*/ 621 w 3928"/>
                <a:gd name="T13" fmla="*/ 725 h 2088"/>
                <a:gd name="T14" fmla="*/ 2220 w 3928"/>
                <a:gd name="T15" fmla="*/ 339 h 2088"/>
                <a:gd name="T16" fmla="*/ 3927 w 3928"/>
                <a:gd name="T17" fmla="*/ 0 h 2088"/>
                <a:gd name="T18" fmla="*/ 3924 w 3928"/>
                <a:gd name="T19" fmla="*/ 164 h 2088"/>
                <a:gd name="T20" fmla="*/ 2089 w 3928"/>
                <a:gd name="T21" fmla="*/ 512 h 2088"/>
                <a:gd name="T22" fmla="*/ 544 w 3928"/>
                <a:gd name="T23" fmla="*/ 976 h 2088"/>
                <a:gd name="T24" fmla="*/ 432 w 3928"/>
                <a:gd name="T25" fmla="*/ 1847 h 2088"/>
                <a:gd name="T26" fmla="*/ 675 w 3928"/>
                <a:gd name="T27" fmla="*/ 1896 h 2088"/>
                <a:gd name="T28" fmla="*/ 1139 w 3928"/>
                <a:gd name="T29" fmla="*/ 1822 h 2088"/>
                <a:gd name="T30" fmla="*/ 2209 w 3928"/>
                <a:gd name="T31" fmla="*/ 1566 h 2088"/>
                <a:gd name="T32" fmla="*/ 2272 w 3928"/>
                <a:gd name="T33" fmla="*/ 1564 h 2088"/>
                <a:gd name="T34" fmla="*/ 3235 w 3928"/>
                <a:gd name="T35" fmla="*/ 1876 h 2088"/>
                <a:gd name="T36" fmla="*/ 3610 w 3928"/>
                <a:gd name="T37" fmla="*/ 1939 h 2088"/>
                <a:gd name="T38" fmla="*/ 3803 w 3928"/>
                <a:gd name="T39" fmla="*/ 1922 h 2088"/>
                <a:gd name="T40" fmla="*/ 3783 w 3928"/>
                <a:gd name="T41" fmla="*/ 2081 h 2088"/>
                <a:gd name="T42" fmla="*/ 3650 w 3928"/>
                <a:gd name="T43" fmla="*/ 2088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28" h="2088">
                  <a:moveTo>
                    <a:pt x="3650" y="2088"/>
                  </a:moveTo>
                  <a:cubicBezTo>
                    <a:pt x="3368" y="2088"/>
                    <a:pt x="3107" y="1981"/>
                    <a:pt x="2816" y="1850"/>
                  </a:cubicBezTo>
                  <a:cubicBezTo>
                    <a:pt x="2637" y="1769"/>
                    <a:pt x="2465" y="1738"/>
                    <a:pt x="2296" y="1738"/>
                  </a:cubicBezTo>
                  <a:cubicBezTo>
                    <a:pt x="1826" y="1738"/>
                    <a:pt x="1381" y="1974"/>
                    <a:pt x="887" y="2027"/>
                  </a:cubicBezTo>
                  <a:cubicBezTo>
                    <a:pt x="829" y="2033"/>
                    <a:pt x="766" y="2038"/>
                    <a:pt x="702" y="2038"/>
                  </a:cubicBezTo>
                  <a:cubicBezTo>
                    <a:pt x="432" y="2038"/>
                    <a:pt x="136" y="1965"/>
                    <a:pt x="77" y="1672"/>
                  </a:cubicBezTo>
                  <a:cubicBezTo>
                    <a:pt x="0" y="1294"/>
                    <a:pt x="328" y="908"/>
                    <a:pt x="621" y="725"/>
                  </a:cubicBezTo>
                  <a:cubicBezTo>
                    <a:pt x="1090" y="434"/>
                    <a:pt x="1686" y="405"/>
                    <a:pt x="2220" y="339"/>
                  </a:cubicBezTo>
                  <a:cubicBezTo>
                    <a:pt x="2802" y="268"/>
                    <a:pt x="3380" y="197"/>
                    <a:pt x="3927" y="0"/>
                  </a:cubicBezTo>
                  <a:cubicBezTo>
                    <a:pt x="3928" y="54"/>
                    <a:pt x="3927" y="109"/>
                    <a:pt x="3924" y="164"/>
                  </a:cubicBezTo>
                  <a:cubicBezTo>
                    <a:pt x="3335" y="366"/>
                    <a:pt x="2712" y="433"/>
                    <a:pt x="2089" y="512"/>
                  </a:cubicBezTo>
                  <a:cubicBezTo>
                    <a:pt x="1576" y="576"/>
                    <a:pt x="951" y="616"/>
                    <a:pt x="544" y="976"/>
                  </a:cubicBezTo>
                  <a:cubicBezTo>
                    <a:pt x="333" y="1162"/>
                    <a:pt x="22" y="1643"/>
                    <a:pt x="432" y="1847"/>
                  </a:cubicBezTo>
                  <a:cubicBezTo>
                    <a:pt x="502" y="1882"/>
                    <a:pt x="586" y="1896"/>
                    <a:pt x="675" y="1896"/>
                  </a:cubicBezTo>
                  <a:cubicBezTo>
                    <a:pt x="836" y="1896"/>
                    <a:pt x="1011" y="1852"/>
                    <a:pt x="1139" y="1822"/>
                  </a:cubicBezTo>
                  <a:cubicBezTo>
                    <a:pt x="1495" y="1737"/>
                    <a:pt x="1840" y="1587"/>
                    <a:pt x="2209" y="1566"/>
                  </a:cubicBezTo>
                  <a:cubicBezTo>
                    <a:pt x="2230" y="1564"/>
                    <a:pt x="2251" y="1564"/>
                    <a:pt x="2272" y="1564"/>
                  </a:cubicBezTo>
                  <a:cubicBezTo>
                    <a:pt x="2642" y="1564"/>
                    <a:pt x="2887" y="1760"/>
                    <a:pt x="3235" y="1876"/>
                  </a:cubicBezTo>
                  <a:cubicBezTo>
                    <a:pt x="3365" y="1919"/>
                    <a:pt x="3490" y="1939"/>
                    <a:pt x="3610" y="1939"/>
                  </a:cubicBezTo>
                  <a:cubicBezTo>
                    <a:pt x="3676" y="1939"/>
                    <a:pt x="3741" y="1933"/>
                    <a:pt x="3803" y="1922"/>
                  </a:cubicBezTo>
                  <a:cubicBezTo>
                    <a:pt x="3797" y="1975"/>
                    <a:pt x="3790" y="2028"/>
                    <a:pt x="3783" y="2081"/>
                  </a:cubicBezTo>
                  <a:cubicBezTo>
                    <a:pt x="3738" y="2086"/>
                    <a:pt x="3694" y="2088"/>
                    <a:pt x="3650" y="208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10" name="Freeform 242">
              <a:extLst>
                <a:ext uri="{FF2B5EF4-FFF2-40B4-BE49-F238E27FC236}">
                  <a16:creationId xmlns:a16="http://schemas.microsoft.com/office/drawing/2014/main" id="{BBF659B4-D9C0-4533-9FF7-7B20DCD5521A}"/>
                </a:ext>
              </a:extLst>
            </p:cNvPr>
            <p:cNvSpPr>
              <a:spLocks noEditPoints="1"/>
            </p:cNvSpPr>
            <p:nvPr/>
          </p:nvSpPr>
          <p:spPr bwMode="auto">
            <a:xfrm>
              <a:off x="2032000" y="27331988"/>
              <a:ext cx="146050" cy="69850"/>
            </a:xfrm>
            <a:custGeom>
              <a:avLst/>
              <a:gdLst>
                <a:gd name="T0" fmla="*/ 1385 w 4108"/>
                <a:gd name="T1" fmla="*/ 1971 h 1971"/>
                <a:gd name="T2" fmla="*/ 582 w 4108"/>
                <a:gd name="T3" fmla="*/ 1818 h 1971"/>
                <a:gd name="T4" fmla="*/ 169 w 4108"/>
                <a:gd name="T5" fmla="*/ 1170 h 1971"/>
                <a:gd name="T6" fmla="*/ 1083 w 4108"/>
                <a:gd name="T7" fmla="*/ 397 h 1971"/>
                <a:gd name="T8" fmla="*/ 2627 w 4108"/>
                <a:gd name="T9" fmla="*/ 0 h 1971"/>
                <a:gd name="T10" fmla="*/ 3607 w 4108"/>
                <a:gd name="T11" fmla="*/ 162 h 1971"/>
                <a:gd name="T12" fmla="*/ 3623 w 4108"/>
                <a:gd name="T13" fmla="*/ 171 h 1971"/>
                <a:gd name="T14" fmla="*/ 3632 w 4108"/>
                <a:gd name="T15" fmla="*/ 171 h 1971"/>
                <a:gd name="T16" fmla="*/ 3644 w 4108"/>
                <a:gd name="T17" fmla="*/ 172 h 1971"/>
                <a:gd name="T18" fmla="*/ 4083 w 4108"/>
                <a:gd name="T19" fmla="*/ 741 h 1971"/>
                <a:gd name="T20" fmla="*/ 3505 w 4108"/>
                <a:gd name="T21" fmla="*/ 1336 h 1971"/>
                <a:gd name="T22" fmla="*/ 1385 w 4108"/>
                <a:gd name="T23" fmla="*/ 1971 h 1971"/>
                <a:gd name="T24" fmla="*/ 2621 w 4108"/>
                <a:gd name="T25" fmla="*/ 154 h 1971"/>
                <a:gd name="T26" fmla="*/ 1845 w 4108"/>
                <a:gd name="T27" fmla="*/ 259 h 1971"/>
                <a:gd name="T28" fmla="*/ 1060 w 4108"/>
                <a:gd name="T29" fmla="*/ 589 h 1971"/>
                <a:gd name="T30" fmla="*/ 693 w 4108"/>
                <a:gd name="T31" fmla="*/ 841 h 1971"/>
                <a:gd name="T32" fmla="*/ 427 w 4108"/>
                <a:gd name="T33" fmla="*/ 1322 h 1971"/>
                <a:gd name="T34" fmla="*/ 539 w 4108"/>
                <a:gd name="T35" fmla="*/ 1630 h 1971"/>
                <a:gd name="T36" fmla="*/ 896 w 4108"/>
                <a:gd name="T37" fmla="*/ 1758 h 1971"/>
                <a:gd name="T38" fmla="*/ 1403 w 4108"/>
                <a:gd name="T39" fmla="*/ 1827 h 1971"/>
                <a:gd name="T40" fmla="*/ 1443 w 4108"/>
                <a:gd name="T41" fmla="*/ 1828 h 1971"/>
                <a:gd name="T42" fmla="*/ 2390 w 4108"/>
                <a:gd name="T43" fmla="*/ 1614 h 1971"/>
                <a:gd name="T44" fmla="*/ 3226 w 4108"/>
                <a:gd name="T45" fmla="*/ 1281 h 1971"/>
                <a:gd name="T46" fmla="*/ 3705 w 4108"/>
                <a:gd name="T47" fmla="*/ 1050 h 1971"/>
                <a:gd name="T48" fmla="*/ 3603 w 4108"/>
                <a:gd name="T49" fmla="*/ 323 h 1971"/>
                <a:gd name="T50" fmla="*/ 3587 w 4108"/>
                <a:gd name="T51" fmla="*/ 315 h 1971"/>
                <a:gd name="T52" fmla="*/ 3566 w 4108"/>
                <a:gd name="T53" fmla="*/ 313 h 1971"/>
                <a:gd name="T54" fmla="*/ 2621 w 4108"/>
                <a:gd name="T55" fmla="*/ 154 h 1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08" h="1971">
                  <a:moveTo>
                    <a:pt x="1385" y="1971"/>
                  </a:moveTo>
                  <a:cubicBezTo>
                    <a:pt x="1118" y="1971"/>
                    <a:pt x="850" y="1926"/>
                    <a:pt x="582" y="1818"/>
                  </a:cubicBezTo>
                  <a:cubicBezTo>
                    <a:pt x="278" y="1695"/>
                    <a:pt x="0" y="1527"/>
                    <a:pt x="169" y="1170"/>
                  </a:cubicBezTo>
                  <a:cubicBezTo>
                    <a:pt x="327" y="836"/>
                    <a:pt x="769" y="566"/>
                    <a:pt x="1083" y="397"/>
                  </a:cubicBezTo>
                  <a:cubicBezTo>
                    <a:pt x="1563" y="138"/>
                    <a:pt x="2094" y="0"/>
                    <a:pt x="2627" y="0"/>
                  </a:cubicBezTo>
                  <a:cubicBezTo>
                    <a:pt x="2957" y="0"/>
                    <a:pt x="3287" y="53"/>
                    <a:pt x="3607" y="162"/>
                  </a:cubicBezTo>
                  <a:cubicBezTo>
                    <a:pt x="3614" y="164"/>
                    <a:pt x="3618" y="168"/>
                    <a:pt x="3623" y="171"/>
                  </a:cubicBezTo>
                  <a:cubicBezTo>
                    <a:pt x="3627" y="171"/>
                    <a:pt x="3630" y="171"/>
                    <a:pt x="3632" y="171"/>
                  </a:cubicBezTo>
                  <a:cubicBezTo>
                    <a:pt x="3636" y="171"/>
                    <a:pt x="3640" y="171"/>
                    <a:pt x="3644" y="172"/>
                  </a:cubicBezTo>
                  <a:cubicBezTo>
                    <a:pt x="3902" y="238"/>
                    <a:pt x="4108" y="460"/>
                    <a:pt x="4083" y="741"/>
                  </a:cubicBezTo>
                  <a:cubicBezTo>
                    <a:pt x="4056" y="1055"/>
                    <a:pt x="3763" y="1221"/>
                    <a:pt x="3505" y="1336"/>
                  </a:cubicBezTo>
                  <a:cubicBezTo>
                    <a:pt x="2834" y="1635"/>
                    <a:pt x="2114" y="1971"/>
                    <a:pt x="1385" y="1971"/>
                  </a:cubicBezTo>
                  <a:close/>
                  <a:moveTo>
                    <a:pt x="2621" y="154"/>
                  </a:moveTo>
                  <a:cubicBezTo>
                    <a:pt x="2361" y="154"/>
                    <a:pt x="2101" y="189"/>
                    <a:pt x="1845" y="259"/>
                  </a:cubicBezTo>
                  <a:cubicBezTo>
                    <a:pt x="1570" y="333"/>
                    <a:pt x="1306" y="445"/>
                    <a:pt x="1060" y="589"/>
                  </a:cubicBezTo>
                  <a:cubicBezTo>
                    <a:pt x="933" y="664"/>
                    <a:pt x="809" y="748"/>
                    <a:pt x="693" y="841"/>
                  </a:cubicBezTo>
                  <a:cubicBezTo>
                    <a:pt x="486" y="1007"/>
                    <a:pt x="435" y="1038"/>
                    <a:pt x="427" y="1322"/>
                  </a:cubicBezTo>
                  <a:cubicBezTo>
                    <a:pt x="348" y="1494"/>
                    <a:pt x="385" y="1596"/>
                    <a:pt x="539" y="1630"/>
                  </a:cubicBezTo>
                  <a:cubicBezTo>
                    <a:pt x="654" y="1684"/>
                    <a:pt x="773" y="1726"/>
                    <a:pt x="896" y="1758"/>
                  </a:cubicBezTo>
                  <a:cubicBezTo>
                    <a:pt x="1061" y="1800"/>
                    <a:pt x="1233" y="1823"/>
                    <a:pt x="1403" y="1827"/>
                  </a:cubicBezTo>
                  <a:cubicBezTo>
                    <a:pt x="1416" y="1828"/>
                    <a:pt x="1430" y="1828"/>
                    <a:pt x="1443" y="1828"/>
                  </a:cubicBezTo>
                  <a:cubicBezTo>
                    <a:pt x="1776" y="1828"/>
                    <a:pt x="2081" y="1732"/>
                    <a:pt x="2390" y="1614"/>
                  </a:cubicBezTo>
                  <a:cubicBezTo>
                    <a:pt x="2670" y="1507"/>
                    <a:pt x="2948" y="1394"/>
                    <a:pt x="3226" y="1281"/>
                  </a:cubicBezTo>
                  <a:cubicBezTo>
                    <a:pt x="3389" y="1215"/>
                    <a:pt x="3563" y="1159"/>
                    <a:pt x="3705" y="1050"/>
                  </a:cubicBezTo>
                  <a:cubicBezTo>
                    <a:pt x="3984" y="836"/>
                    <a:pt x="4001" y="425"/>
                    <a:pt x="3603" y="323"/>
                  </a:cubicBezTo>
                  <a:cubicBezTo>
                    <a:pt x="3596" y="321"/>
                    <a:pt x="3592" y="318"/>
                    <a:pt x="3587" y="315"/>
                  </a:cubicBezTo>
                  <a:cubicBezTo>
                    <a:pt x="3580" y="315"/>
                    <a:pt x="3573" y="315"/>
                    <a:pt x="3566" y="313"/>
                  </a:cubicBezTo>
                  <a:cubicBezTo>
                    <a:pt x="3256" y="207"/>
                    <a:pt x="2939" y="154"/>
                    <a:pt x="2621" y="15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11" name="Freeform 243">
              <a:extLst>
                <a:ext uri="{FF2B5EF4-FFF2-40B4-BE49-F238E27FC236}">
                  <a16:creationId xmlns:a16="http://schemas.microsoft.com/office/drawing/2014/main" id="{FB20FAE4-081F-477C-A818-B48132EABA5D}"/>
                </a:ext>
              </a:extLst>
            </p:cNvPr>
            <p:cNvSpPr>
              <a:spLocks/>
            </p:cNvSpPr>
            <p:nvPr/>
          </p:nvSpPr>
          <p:spPr bwMode="auto">
            <a:xfrm>
              <a:off x="2179638" y="27336750"/>
              <a:ext cx="79375" cy="68263"/>
            </a:xfrm>
            <a:custGeom>
              <a:avLst/>
              <a:gdLst>
                <a:gd name="T0" fmla="*/ 1471 w 2224"/>
                <a:gd name="T1" fmla="*/ 1931 h 1931"/>
                <a:gd name="T2" fmla="*/ 854 w 2224"/>
                <a:gd name="T3" fmla="*/ 1376 h 1931"/>
                <a:gd name="T4" fmla="*/ 708 w 2224"/>
                <a:gd name="T5" fmla="*/ 28 h 1931"/>
                <a:gd name="T6" fmla="*/ 955 w 2224"/>
                <a:gd name="T7" fmla="*/ 0 h 1931"/>
                <a:gd name="T8" fmla="*/ 1768 w 2224"/>
                <a:gd name="T9" fmla="*/ 124 h 1931"/>
                <a:gd name="T10" fmla="*/ 2224 w 2224"/>
                <a:gd name="T11" fmla="*/ 244 h 1931"/>
                <a:gd name="T12" fmla="*/ 2180 w 2224"/>
                <a:gd name="T13" fmla="*/ 398 h 1931"/>
                <a:gd name="T14" fmla="*/ 1419 w 2224"/>
                <a:gd name="T15" fmla="*/ 225 h 1931"/>
                <a:gd name="T16" fmla="*/ 1047 w 2224"/>
                <a:gd name="T17" fmla="*/ 179 h 1931"/>
                <a:gd name="T18" fmla="*/ 913 w 2224"/>
                <a:gd name="T19" fmla="*/ 169 h 1931"/>
                <a:gd name="T20" fmla="*/ 681 w 2224"/>
                <a:gd name="T21" fmla="*/ 314 h 1931"/>
                <a:gd name="T22" fmla="*/ 690 w 2224"/>
                <a:gd name="T23" fmla="*/ 868 h 1931"/>
                <a:gd name="T24" fmla="*/ 864 w 2224"/>
                <a:gd name="T25" fmla="*/ 1130 h 1931"/>
                <a:gd name="T26" fmla="*/ 1553 w 2224"/>
                <a:gd name="T27" fmla="*/ 1804 h 1931"/>
                <a:gd name="T28" fmla="*/ 1471 w 2224"/>
                <a:gd name="T29" fmla="*/ 1931 h 1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24" h="1931">
                  <a:moveTo>
                    <a:pt x="1471" y="1931"/>
                  </a:moveTo>
                  <a:cubicBezTo>
                    <a:pt x="1233" y="1783"/>
                    <a:pt x="1020" y="1584"/>
                    <a:pt x="854" y="1376"/>
                  </a:cubicBezTo>
                  <a:cubicBezTo>
                    <a:pt x="611" y="1071"/>
                    <a:pt x="0" y="213"/>
                    <a:pt x="708" y="28"/>
                  </a:cubicBezTo>
                  <a:cubicBezTo>
                    <a:pt x="785" y="8"/>
                    <a:pt x="868" y="0"/>
                    <a:pt x="955" y="0"/>
                  </a:cubicBezTo>
                  <a:cubicBezTo>
                    <a:pt x="1226" y="0"/>
                    <a:pt x="1531" y="78"/>
                    <a:pt x="1768" y="124"/>
                  </a:cubicBezTo>
                  <a:cubicBezTo>
                    <a:pt x="1924" y="155"/>
                    <a:pt x="2076" y="194"/>
                    <a:pt x="2224" y="244"/>
                  </a:cubicBezTo>
                  <a:cubicBezTo>
                    <a:pt x="2210" y="296"/>
                    <a:pt x="2195" y="347"/>
                    <a:pt x="2180" y="398"/>
                  </a:cubicBezTo>
                  <a:cubicBezTo>
                    <a:pt x="1936" y="316"/>
                    <a:pt x="1681" y="262"/>
                    <a:pt x="1419" y="225"/>
                  </a:cubicBezTo>
                  <a:cubicBezTo>
                    <a:pt x="1295" y="207"/>
                    <a:pt x="1171" y="189"/>
                    <a:pt x="1047" y="179"/>
                  </a:cubicBezTo>
                  <a:cubicBezTo>
                    <a:pt x="987" y="174"/>
                    <a:pt x="946" y="169"/>
                    <a:pt x="913" y="169"/>
                  </a:cubicBezTo>
                  <a:cubicBezTo>
                    <a:pt x="832" y="169"/>
                    <a:pt x="804" y="197"/>
                    <a:pt x="681" y="314"/>
                  </a:cubicBezTo>
                  <a:cubicBezTo>
                    <a:pt x="464" y="520"/>
                    <a:pt x="554" y="635"/>
                    <a:pt x="690" y="868"/>
                  </a:cubicBezTo>
                  <a:cubicBezTo>
                    <a:pt x="742" y="958"/>
                    <a:pt x="804" y="1045"/>
                    <a:pt x="864" y="1130"/>
                  </a:cubicBezTo>
                  <a:cubicBezTo>
                    <a:pt x="1050" y="1388"/>
                    <a:pt x="1280" y="1636"/>
                    <a:pt x="1553" y="1804"/>
                  </a:cubicBezTo>
                  <a:cubicBezTo>
                    <a:pt x="1526" y="1846"/>
                    <a:pt x="1499" y="1889"/>
                    <a:pt x="1471" y="193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12" name="Freeform 244">
              <a:extLst>
                <a:ext uri="{FF2B5EF4-FFF2-40B4-BE49-F238E27FC236}">
                  <a16:creationId xmlns:a16="http://schemas.microsoft.com/office/drawing/2014/main" id="{7B194A39-6663-4806-856C-864E54353C6F}"/>
                </a:ext>
              </a:extLst>
            </p:cNvPr>
            <p:cNvSpPr>
              <a:spLocks/>
            </p:cNvSpPr>
            <p:nvPr/>
          </p:nvSpPr>
          <p:spPr bwMode="auto">
            <a:xfrm>
              <a:off x="2101850" y="27420888"/>
              <a:ext cx="106363" cy="33338"/>
            </a:xfrm>
            <a:custGeom>
              <a:avLst/>
              <a:gdLst>
                <a:gd name="T0" fmla="*/ 1084 w 2956"/>
                <a:gd name="T1" fmla="*/ 952 h 952"/>
                <a:gd name="T2" fmla="*/ 451 w 2956"/>
                <a:gd name="T3" fmla="*/ 752 h 952"/>
                <a:gd name="T4" fmla="*/ 1126 w 2956"/>
                <a:gd name="T5" fmla="*/ 14 h 952"/>
                <a:gd name="T6" fmla="*/ 1392 w 2956"/>
                <a:gd name="T7" fmla="*/ 0 h 952"/>
                <a:gd name="T8" fmla="*/ 2956 w 2956"/>
                <a:gd name="T9" fmla="*/ 397 h 952"/>
                <a:gd name="T10" fmla="*/ 2835 w 2956"/>
                <a:gd name="T11" fmla="*/ 513 h 952"/>
                <a:gd name="T12" fmla="*/ 2017 w 2956"/>
                <a:gd name="T13" fmla="*/ 231 h 952"/>
                <a:gd name="T14" fmla="*/ 1387 w 2956"/>
                <a:gd name="T15" fmla="*/ 156 h 952"/>
                <a:gd name="T16" fmla="*/ 1266 w 2956"/>
                <a:gd name="T17" fmla="*/ 159 h 952"/>
                <a:gd name="T18" fmla="*/ 763 w 2956"/>
                <a:gd name="T19" fmla="*/ 255 h 952"/>
                <a:gd name="T20" fmla="*/ 647 w 2956"/>
                <a:gd name="T21" fmla="*/ 494 h 952"/>
                <a:gd name="T22" fmla="*/ 734 w 2956"/>
                <a:gd name="T23" fmla="*/ 733 h 952"/>
                <a:gd name="T24" fmla="*/ 1077 w 2956"/>
                <a:gd name="T25" fmla="*/ 828 h 952"/>
                <a:gd name="T26" fmla="*/ 1553 w 2956"/>
                <a:gd name="T27" fmla="*/ 769 h 952"/>
                <a:gd name="T28" fmla="*/ 1997 w 2956"/>
                <a:gd name="T29" fmla="*/ 709 h 952"/>
                <a:gd name="T30" fmla="*/ 2058 w 2956"/>
                <a:gd name="T31" fmla="*/ 712 h 952"/>
                <a:gd name="T32" fmla="*/ 2401 w 2956"/>
                <a:gd name="T33" fmla="*/ 802 h 952"/>
                <a:gd name="T34" fmla="*/ 2452 w 2956"/>
                <a:gd name="T35" fmla="*/ 829 h 952"/>
                <a:gd name="T36" fmla="*/ 2285 w 2956"/>
                <a:gd name="T37" fmla="*/ 941 h 952"/>
                <a:gd name="T38" fmla="*/ 1913 w 2956"/>
                <a:gd name="T39" fmla="*/ 887 h 952"/>
                <a:gd name="T40" fmla="*/ 1159 w 2956"/>
                <a:gd name="T41" fmla="*/ 950 h 952"/>
                <a:gd name="T42" fmla="*/ 1084 w 2956"/>
                <a:gd name="T43" fmla="*/ 952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56" h="952">
                  <a:moveTo>
                    <a:pt x="1084" y="952"/>
                  </a:moveTo>
                  <a:cubicBezTo>
                    <a:pt x="862" y="952"/>
                    <a:pt x="613" y="910"/>
                    <a:pt x="451" y="752"/>
                  </a:cubicBezTo>
                  <a:cubicBezTo>
                    <a:pt x="0" y="311"/>
                    <a:pt x="798" y="50"/>
                    <a:pt x="1126" y="14"/>
                  </a:cubicBezTo>
                  <a:cubicBezTo>
                    <a:pt x="1215" y="4"/>
                    <a:pt x="1304" y="0"/>
                    <a:pt x="1392" y="0"/>
                  </a:cubicBezTo>
                  <a:cubicBezTo>
                    <a:pt x="1936" y="0"/>
                    <a:pt x="2458" y="176"/>
                    <a:pt x="2956" y="397"/>
                  </a:cubicBezTo>
                  <a:cubicBezTo>
                    <a:pt x="2917" y="436"/>
                    <a:pt x="2877" y="475"/>
                    <a:pt x="2835" y="513"/>
                  </a:cubicBezTo>
                  <a:cubicBezTo>
                    <a:pt x="2571" y="398"/>
                    <a:pt x="2300" y="297"/>
                    <a:pt x="2017" y="231"/>
                  </a:cubicBezTo>
                  <a:cubicBezTo>
                    <a:pt x="1811" y="184"/>
                    <a:pt x="1599" y="156"/>
                    <a:pt x="1387" y="156"/>
                  </a:cubicBezTo>
                  <a:cubicBezTo>
                    <a:pt x="1346" y="156"/>
                    <a:pt x="1306" y="157"/>
                    <a:pt x="1266" y="159"/>
                  </a:cubicBezTo>
                  <a:cubicBezTo>
                    <a:pt x="1140" y="165"/>
                    <a:pt x="890" y="185"/>
                    <a:pt x="763" y="255"/>
                  </a:cubicBezTo>
                  <a:cubicBezTo>
                    <a:pt x="629" y="264"/>
                    <a:pt x="590" y="344"/>
                    <a:pt x="647" y="494"/>
                  </a:cubicBezTo>
                  <a:cubicBezTo>
                    <a:pt x="577" y="639"/>
                    <a:pt x="606" y="718"/>
                    <a:pt x="734" y="733"/>
                  </a:cubicBezTo>
                  <a:cubicBezTo>
                    <a:pt x="823" y="804"/>
                    <a:pt x="943" y="828"/>
                    <a:pt x="1077" y="828"/>
                  </a:cubicBezTo>
                  <a:cubicBezTo>
                    <a:pt x="1226" y="828"/>
                    <a:pt x="1392" y="798"/>
                    <a:pt x="1553" y="769"/>
                  </a:cubicBezTo>
                  <a:cubicBezTo>
                    <a:pt x="1714" y="739"/>
                    <a:pt x="1869" y="709"/>
                    <a:pt x="1997" y="709"/>
                  </a:cubicBezTo>
                  <a:cubicBezTo>
                    <a:pt x="2018" y="709"/>
                    <a:pt x="2038" y="710"/>
                    <a:pt x="2058" y="712"/>
                  </a:cubicBezTo>
                  <a:cubicBezTo>
                    <a:pt x="2178" y="723"/>
                    <a:pt x="2291" y="752"/>
                    <a:pt x="2401" y="802"/>
                  </a:cubicBezTo>
                  <a:cubicBezTo>
                    <a:pt x="2418" y="810"/>
                    <a:pt x="2435" y="820"/>
                    <a:pt x="2452" y="829"/>
                  </a:cubicBezTo>
                  <a:cubicBezTo>
                    <a:pt x="2397" y="867"/>
                    <a:pt x="2342" y="905"/>
                    <a:pt x="2285" y="941"/>
                  </a:cubicBezTo>
                  <a:cubicBezTo>
                    <a:pt x="2159" y="901"/>
                    <a:pt x="2036" y="887"/>
                    <a:pt x="1913" y="887"/>
                  </a:cubicBezTo>
                  <a:cubicBezTo>
                    <a:pt x="1672" y="887"/>
                    <a:pt x="1429" y="939"/>
                    <a:pt x="1159" y="950"/>
                  </a:cubicBezTo>
                  <a:cubicBezTo>
                    <a:pt x="1134" y="951"/>
                    <a:pt x="1109" y="952"/>
                    <a:pt x="1084" y="9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13" name="Freeform 245">
              <a:extLst>
                <a:ext uri="{FF2B5EF4-FFF2-40B4-BE49-F238E27FC236}">
                  <a16:creationId xmlns:a16="http://schemas.microsoft.com/office/drawing/2014/main" id="{1276955A-1190-4861-84D4-26C932FFDFA4}"/>
                </a:ext>
              </a:extLst>
            </p:cNvPr>
            <p:cNvSpPr>
              <a:spLocks/>
            </p:cNvSpPr>
            <p:nvPr/>
          </p:nvSpPr>
          <p:spPr bwMode="auto">
            <a:xfrm>
              <a:off x="2001838" y="27417713"/>
              <a:ext cx="66675" cy="36513"/>
            </a:xfrm>
            <a:custGeom>
              <a:avLst/>
              <a:gdLst>
                <a:gd name="T0" fmla="*/ 1096 w 1862"/>
                <a:gd name="T1" fmla="*/ 1021 h 1021"/>
                <a:gd name="T2" fmla="*/ 902 w 1862"/>
                <a:gd name="T3" fmla="*/ 901 h 1021"/>
                <a:gd name="T4" fmla="*/ 904 w 1862"/>
                <a:gd name="T5" fmla="*/ 901 h 1021"/>
                <a:gd name="T6" fmla="*/ 1378 w 1862"/>
                <a:gd name="T7" fmla="*/ 781 h 1021"/>
                <a:gd name="T8" fmla="*/ 1222 w 1862"/>
                <a:gd name="T9" fmla="*/ 254 h 1021"/>
                <a:gd name="T10" fmla="*/ 964 w 1862"/>
                <a:gd name="T11" fmla="*/ 200 h 1021"/>
                <a:gd name="T12" fmla="*/ 426 w 1862"/>
                <a:gd name="T13" fmla="*/ 156 h 1021"/>
                <a:gd name="T14" fmla="*/ 329 w 1862"/>
                <a:gd name="T15" fmla="*/ 157 h 1021"/>
                <a:gd name="T16" fmla="*/ 108 w 1862"/>
                <a:gd name="T17" fmla="*/ 172 h 1021"/>
                <a:gd name="T18" fmla="*/ 0 w 1862"/>
                <a:gd name="T19" fmla="*/ 30 h 1021"/>
                <a:gd name="T20" fmla="*/ 454 w 1862"/>
                <a:gd name="T21" fmla="*/ 0 h 1021"/>
                <a:gd name="T22" fmla="*/ 1327 w 1862"/>
                <a:gd name="T23" fmla="*/ 121 h 1021"/>
                <a:gd name="T24" fmla="*/ 1360 w 1862"/>
                <a:gd name="T25" fmla="*/ 957 h 1021"/>
                <a:gd name="T26" fmla="*/ 1096 w 1862"/>
                <a:gd name="T27" fmla="*/ 1021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2" h="1021">
                  <a:moveTo>
                    <a:pt x="1096" y="1021"/>
                  </a:moveTo>
                  <a:cubicBezTo>
                    <a:pt x="1029" y="982"/>
                    <a:pt x="965" y="943"/>
                    <a:pt x="902" y="901"/>
                  </a:cubicBezTo>
                  <a:cubicBezTo>
                    <a:pt x="903" y="901"/>
                    <a:pt x="904" y="901"/>
                    <a:pt x="904" y="901"/>
                  </a:cubicBezTo>
                  <a:cubicBezTo>
                    <a:pt x="1091" y="901"/>
                    <a:pt x="1261" y="871"/>
                    <a:pt x="1378" y="781"/>
                  </a:cubicBezTo>
                  <a:cubicBezTo>
                    <a:pt x="1515" y="453"/>
                    <a:pt x="1462" y="277"/>
                    <a:pt x="1222" y="254"/>
                  </a:cubicBezTo>
                  <a:cubicBezTo>
                    <a:pt x="1137" y="232"/>
                    <a:pt x="1051" y="214"/>
                    <a:pt x="964" y="200"/>
                  </a:cubicBezTo>
                  <a:cubicBezTo>
                    <a:pt x="786" y="170"/>
                    <a:pt x="606" y="156"/>
                    <a:pt x="426" y="156"/>
                  </a:cubicBezTo>
                  <a:cubicBezTo>
                    <a:pt x="394" y="156"/>
                    <a:pt x="361" y="156"/>
                    <a:pt x="329" y="157"/>
                  </a:cubicBezTo>
                  <a:cubicBezTo>
                    <a:pt x="255" y="159"/>
                    <a:pt x="182" y="165"/>
                    <a:pt x="108" y="172"/>
                  </a:cubicBezTo>
                  <a:cubicBezTo>
                    <a:pt x="71" y="125"/>
                    <a:pt x="35" y="78"/>
                    <a:pt x="0" y="30"/>
                  </a:cubicBezTo>
                  <a:cubicBezTo>
                    <a:pt x="151" y="11"/>
                    <a:pt x="302" y="0"/>
                    <a:pt x="454" y="0"/>
                  </a:cubicBezTo>
                  <a:cubicBezTo>
                    <a:pt x="747" y="0"/>
                    <a:pt x="1040" y="39"/>
                    <a:pt x="1327" y="121"/>
                  </a:cubicBezTo>
                  <a:cubicBezTo>
                    <a:pt x="1812" y="260"/>
                    <a:pt x="1862" y="766"/>
                    <a:pt x="1360" y="957"/>
                  </a:cubicBezTo>
                  <a:cubicBezTo>
                    <a:pt x="1275" y="990"/>
                    <a:pt x="1186" y="1009"/>
                    <a:pt x="1096" y="10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14" name="Freeform 246">
              <a:extLst>
                <a:ext uri="{FF2B5EF4-FFF2-40B4-BE49-F238E27FC236}">
                  <a16:creationId xmlns:a16="http://schemas.microsoft.com/office/drawing/2014/main" id="{F8234739-09B2-4A55-A805-21D81E38A8EA}"/>
                </a:ext>
              </a:extLst>
            </p:cNvPr>
            <p:cNvSpPr>
              <a:spLocks/>
            </p:cNvSpPr>
            <p:nvPr/>
          </p:nvSpPr>
          <p:spPr bwMode="auto">
            <a:xfrm>
              <a:off x="2025650" y="27211338"/>
              <a:ext cx="98425" cy="31750"/>
            </a:xfrm>
            <a:custGeom>
              <a:avLst/>
              <a:gdLst>
                <a:gd name="T0" fmla="*/ 1899 w 2726"/>
                <a:gd name="T1" fmla="*/ 879 h 879"/>
                <a:gd name="T2" fmla="*/ 1208 w 2726"/>
                <a:gd name="T3" fmla="*/ 742 h 879"/>
                <a:gd name="T4" fmla="*/ 0 w 2726"/>
                <a:gd name="T5" fmla="*/ 28 h 879"/>
                <a:gd name="T6" fmla="*/ 190 w 2726"/>
                <a:gd name="T7" fmla="*/ 25 h 879"/>
                <a:gd name="T8" fmla="*/ 1318 w 2726"/>
                <a:gd name="T9" fmla="*/ 615 h 879"/>
                <a:gd name="T10" fmla="*/ 1899 w 2726"/>
                <a:gd name="T11" fmla="*/ 741 h 879"/>
                <a:gd name="T12" fmla="*/ 2228 w 2726"/>
                <a:gd name="T13" fmla="*/ 664 h 879"/>
                <a:gd name="T14" fmla="*/ 2542 w 2726"/>
                <a:gd name="T15" fmla="*/ 0 h 879"/>
                <a:gd name="T16" fmla="*/ 2705 w 2726"/>
                <a:gd name="T17" fmla="*/ 0 h 879"/>
                <a:gd name="T18" fmla="*/ 2663 w 2726"/>
                <a:gd name="T19" fmla="*/ 387 h 879"/>
                <a:gd name="T20" fmla="*/ 1899 w 2726"/>
                <a:gd name="T21"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6" h="879">
                  <a:moveTo>
                    <a:pt x="1899" y="879"/>
                  </a:moveTo>
                  <a:cubicBezTo>
                    <a:pt x="1668" y="879"/>
                    <a:pt x="1422" y="818"/>
                    <a:pt x="1208" y="742"/>
                  </a:cubicBezTo>
                  <a:cubicBezTo>
                    <a:pt x="786" y="593"/>
                    <a:pt x="246" y="414"/>
                    <a:pt x="0" y="28"/>
                  </a:cubicBezTo>
                  <a:cubicBezTo>
                    <a:pt x="63" y="27"/>
                    <a:pt x="126" y="26"/>
                    <a:pt x="190" y="25"/>
                  </a:cubicBezTo>
                  <a:cubicBezTo>
                    <a:pt x="452" y="340"/>
                    <a:pt x="972" y="497"/>
                    <a:pt x="1318" y="615"/>
                  </a:cubicBezTo>
                  <a:cubicBezTo>
                    <a:pt x="1498" y="676"/>
                    <a:pt x="1702" y="741"/>
                    <a:pt x="1899" y="741"/>
                  </a:cubicBezTo>
                  <a:cubicBezTo>
                    <a:pt x="2013" y="741"/>
                    <a:pt x="2124" y="720"/>
                    <a:pt x="2228" y="664"/>
                  </a:cubicBezTo>
                  <a:cubicBezTo>
                    <a:pt x="2457" y="542"/>
                    <a:pt x="2591" y="255"/>
                    <a:pt x="2542" y="0"/>
                  </a:cubicBezTo>
                  <a:cubicBezTo>
                    <a:pt x="2596" y="0"/>
                    <a:pt x="2651" y="0"/>
                    <a:pt x="2705" y="0"/>
                  </a:cubicBezTo>
                  <a:cubicBezTo>
                    <a:pt x="2726" y="118"/>
                    <a:pt x="2716" y="247"/>
                    <a:pt x="2663" y="387"/>
                  </a:cubicBezTo>
                  <a:cubicBezTo>
                    <a:pt x="2524" y="758"/>
                    <a:pt x="2225" y="879"/>
                    <a:pt x="1899" y="87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15" name="Freeform 247">
              <a:extLst>
                <a:ext uri="{FF2B5EF4-FFF2-40B4-BE49-F238E27FC236}">
                  <a16:creationId xmlns:a16="http://schemas.microsoft.com/office/drawing/2014/main" id="{A05C08B5-AAC7-4E67-9F63-F7C6139B5175}"/>
                </a:ext>
              </a:extLst>
            </p:cNvPr>
            <p:cNvSpPr>
              <a:spLocks/>
            </p:cNvSpPr>
            <p:nvPr/>
          </p:nvSpPr>
          <p:spPr bwMode="auto">
            <a:xfrm>
              <a:off x="3106738" y="27258963"/>
              <a:ext cx="715963" cy="103188"/>
            </a:xfrm>
            <a:custGeom>
              <a:avLst/>
              <a:gdLst>
                <a:gd name="T0" fmla="*/ 19844 w 20079"/>
                <a:gd name="T1" fmla="*/ 2914 h 2914"/>
                <a:gd name="T2" fmla="*/ 609 w 20079"/>
                <a:gd name="T3" fmla="*/ 2914 h 2914"/>
                <a:gd name="T4" fmla="*/ 0 w 20079"/>
                <a:gd name="T5" fmla="*/ 2305 h 2914"/>
                <a:gd name="T6" fmla="*/ 0 w 20079"/>
                <a:gd name="T7" fmla="*/ 609 h 2914"/>
                <a:gd name="T8" fmla="*/ 609 w 20079"/>
                <a:gd name="T9" fmla="*/ 0 h 2914"/>
                <a:gd name="T10" fmla="*/ 19799 w 20079"/>
                <a:gd name="T11" fmla="*/ 0 h 2914"/>
                <a:gd name="T12" fmla="*/ 20079 w 20079"/>
                <a:gd name="T13" fmla="*/ 280 h 2914"/>
                <a:gd name="T14" fmla="*/ 20079 w 20079"/>
                <a:gd name="T15" fmla="*/ 400 h 2914"/>
                <a:gd name="T16" fmla="*/ 19799 w 20079"/>
                <a:gd name="T17" fmla="*/ 680 h 2914"/>
                <a:gd name="T18" fmla="*/ 19559 w 20079"/>
                <a:gd name="T19" fmla="*/ 680 h 2914"/>
                <a:gd name="T20" fmla="*/ 19559 w 20079"/>
                <a:gd name="T21" fmla="*/ 2284 h 2914"/>
                <a:gd name="T22" fmla="*/ 19844 w 20079"/>
                <a:gd name="T23" fmla="*/ 2284 h 2914"/>
                <a:gd name="T24" fmla="*/ 20079 w 20079"/>
                <a:gd name="T25" fmla="*/ 2519 h 2914"/>
                <a:gd name="T26" fmla="*/ 20079 w 20079"/>
                <a:gd name="T27" fmla="*/ 2679 h 2914"/>
                <a:gd name="T28" fmla="*/ 19844 w 20079"/>
                <a:gd name="T29" fmla="*/ 2914 h 2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79" h="2914">
                  <a:moveTo>
                    <a:pt x="19844" y="2914"/>
                  </a:moveTo>
                  <a:lnTo>
                    <a:pt x="609" y="2914"/>
                  </a:lnTo>
                  <a:cubicBezTo>
                    <a:pt x="273" y="2914"/>
                    <a:pt x="0" y="2641"/>
                    <a:pt x="0" y="2305"/>
                  </a:cubicBezTo>
                  <a:lnTo>
                    <a:pt x="0" y="609"/>
                  </a:lnTo>
                  <a:cubicBezTo>
                    <a:pt x="0" y="273"/>
                    <a:pt x="273" y="0"/>
                    <a:pt x="609" y="0"/>
                  </a:cubicBezTo>
                  <a:lnTo>
                    <a:pt x="19799" y="0"/>
                  </a:lnTo>
                  <a:cubicBezTo>
                    <a:pt x="19954" y="0"/>
                    <a:pt x="20079" y="125"/>
                    <a:pt x="20079" y="280"/>
                  </a:cubicBezTo>
                  <a:lnTo>
                    <a:pt x="20079" y="400"/>
                  </a:lnTo>
                  <a:cubicBezTo>
                    <a:pt x="20079" y="554"/>
                    <a:pt x="19954" y="680"/>
                    <a:pt x="19799" y="680"/>
                  </a:cubicBezTo>
                  <a:lnTo>
                    <a:pt x="19559" y="680"/>
                  </a:lnTo>
                  <a:lnTo>
                    <a:pt x="19559" y="2284"/>
                  </a:lnTo>
                  <a:lnTo>
                    <a:pt x="19844" y="2284"/>
                  </a:lnTo>
                  <a:cubicBezTo>
                    <a:pt x="19974" y="2284"/>
                    <a:pt x="20079" y="2389"/>
                    <a:pt x="20079" y="2519"/>
                  </a:cubicBezTo>
                  <a:lnTo>
                    <a:pt x="20079" y="2679"/>
                  </a:lnTo>
                  <a:cubicBezTo>
                    <a:pt x="20079" y="2809"/>
                    <a:pt x="19974" y="2914"/>
                    <a:pt x="19844" y="2914"/>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endParaRPr lang="en-GB"/>
            </a:p>
          </p:txBody>
        </p:sp>
        <p:sp>
          <p:nvSpPr>
            <p:cNvPr id="216" name="Rectangle 248">
              <a:extLst>
                <a:ext uri="{FF2B5EF4-FFF2-40B4-BE49-F238E27FC236}">
                  <a16:creationId xmlns:a16="http://schemas.microsoft.com/office/drawing/2014/main" id="{4E6CD362-87E0-4D9D-AB7A-45E16BB2EEB2}"/>
                </a:ext>
              </a:extLst>
            </p:cNvPr>
            <p:cNvSpPr>
              <a:spLocks noChangeArrowheads="1"/>
            </p:cNvSpPr>
            <p:nvPr/>
          </p:nvSpPr>
          <p:spPr bwMode="auto">
            <a:xfrm>
              <a:off x="3132138" y="27282775"/>
              <a:ext cx="673100" cy="57150"/>
            </a:xfrm>
            <a:prstGeom prst="rect">
              <a:avLst/>
            </a:prstGeom>
            <a:solidFill>
              <a:srgbClr val="FFED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7" name="Freeform 249">
              <a:extLst>
                <a:ext uri="{FF2B5EF4-FFF2-40B4-BE49-F238E27FC236}">
                  <a16:creationId xmlns:a16="http://schemas.microsoft.com/office/drawing/2014/main" id="{C5287AA9-B44C-4BD9-BF36-152B8F5A48BE}"/>
                </a:ext>
              </a:extLst>
            </p:cNvPr>
            <p:cNvSpPr>
              <a:spLocks/>
            </p:cNvSpPr>
            <p:nvPr/>
          </p:nvSpPr>
          <p:spPr bwMode="auto">
            <a:xfrm>
              <a:off x="3252788" y="27303413"/>
              <a:ext cx="525463" cy="6350"/>
            </a:xfrm>
            <a:custGeom>
              <a:avLst/>
              <a:gdLst>
                <a:gd name="T0" fmla="*/ 14650 w 14739"/>
                <a:gd name="T1" fmla="*/ 178 h 178"/>
                <a:gd name="T2" fmla="*/ 89 w 14739"/>
                <a:gd name="T3" fmla="*/ 178 h 178"/>
                <a:gd name="T4" fmla="*/ 0 w 14739"/>
                <a:gd name="T5" fmla="*/ 89 h 178"/>
                <a:gd name="T6" fmla="*/ 89 w 14739"/>
                <a:gd name="T7" fmla="*/ 0 h 178"/>
                <a:gd name="T8" fmla="*/ 14650 w 14739"/>
                <a:gd name="T9" fmla="*/ 0 h 178"/>
                <a:gd name="T10" fmla="*/ 14739 w 14739"/>
                <a:gd name="T11" fmla="*/ 89 h 178"/>
                <a:gd name="T12" fmla="*/ 14650 w 14739"/>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14739" h="178">
                  <a:moveTo>
                    <a:pt x="14650" y="178"/>
                  </a:moveTo>
                  <a:lnTo>
                    <a:pt x="89" y="178"/>
                  </a:lnTo>
                  <a:cubicBezTo>
                    <a:pt x="40" y="178"/>
                    <a:pt x="0" y="138"/>
                    <a:pt x="0" y="89"/>
                  </a:cubicBezTo>
                  <a:cubicBezTo>
                    <a:pt x="0" y="40"/>
                    <a:pt x="40" y="0"/>
                    <a:pt x="89" y="0"/>
                  </a:cubicBezTo>
                  <a:lnTo>
                    <a:pt x="14650" y="0"/>
                  </a:lnTo>
                  <a:cubicBezTo>
                    <a:pt x="14699" y="0"/>
                    <a:pt x="14739" y="40"/>
                    <a:pt x="14739" y="89"/>
                  </a:cubicBezTo>
                  <a:cubicBezTo>
                    <a:pt x="14739" y="138"/>
                    <a:pt x="14699" y="178"/>
                    <a:pt x="14650"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8" name="Freeform 250">
              <a:extLst>
                <a:ext uri="{FF2B5EF4-FFF2-40B4-BE49-F238E27FC236}">
                  <a16:creationId xmlns:a16="http://schemas.microsoft.com/office/drawing/2014/main" id="{6E6AF226-C474-4B81-A72D-0AE9554E4E8B}"/>
                </a:ext>
              </a:extLst>
            </p:cNvPr>
            <p:cNvSpPr>
              <a:spLocks/>
            </p:cNvSpPr>
            <p:nvPr/>
          </p:nvSpPr>
          <p:spPr bwMode="auto">
            <a:xfrm>
              <a:off x="3152775" y="27322463"/>
              <a:ext cx="576263" cy="6350"/>
            </a:xfrm>
            <a:custGeom>
              <a:avLst/>
              <a:gdLst>
                <a:gd name="T0" fmla="*/ 16087 w 16177"/>
                <a:gd name="T1" fmla="*/ 179 h 179"/>
                <a:gd name="T2" fmla="*/ 90 w 16177"/>
                <a:gd name="T3" fmla="*/ 179 h 179"/>
                <a:gd name="T4" fmla="*/ 0 w 16177"/>
                <a:gd name="T5" fmla="*/ 89 h 179"/>
                <a:gd name="T6" fmla="*/ 90 w 16177"/>
                <a:gd name="T7" fmla="*/ 0 h 179"/>
                <a:gd name="T8" fmla="*/ 16087 w 16177"/>
                <a:gd name="T9" fmla="*/ 0 h 179"/>
                <a:gd name="T10" fmla="*/ 16177 w 16177"/>
                <a:gd name="T11" fmla="*/ 89 h 179"/>
                <a:gd name="T12" fmla="*/ 16087 w 16177"/>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6177" h="179">
                  <a:moveTo>
                    <a:pt x="16087" y="179"/>
                  </a:moveTo>
                  <a:lnTo>
                    <a:pt x="90" y="179"/>
                  </a:lnTo>
                  <a:cubicBezTo>
                    <a:pt x="41" y="179"/>
                    <a:pt x="0" y="139"/>
                    <a:pt x="0" y="89"/>
                  </a:cubicBezTo>
                  <a:cubicBezTo>
                    <a:pt x="0" y="40"/>
                    <a:pt x="41" y="0"/>
                    <a:pt x="90" y="0"/>
                  </a:cubicBezTo>
                  <a:lnTo>
                    <a:pt x="16087" y="0"/>
                  </a:lnTo>
                  <a:cubicBezTo>
                    <a:pt x="16136" y="0"/>
                    <a:pt x="16177" y="40"/>
                    <a:pt x="16177" y="89"/>
                  </a:cubicBezTo>
                  <a:cubicBezTo>
                    <a:pt x="16177" y="139"/>
                    <a:pt x="16136" y="179"/>
                    <a:pt x="16087"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9" name="Freeform 251">
              <a:extLst>
                <a:ext uri="{FF2B5EF4-FFF2-40B4-BE49-F238E27FC236}">
                  <a16:creationId xmlns:a16="http://schemas.microsoft.com/office/drawing/2014/main" id="{98F5151D-4BD9-4838-9147-4305CC868CEA}"/>
                </a:ext>
              </a:extLst>
            </p:cNvPr>
            <p:cNvSpPr>
              <a:spLocks/>
            </p:cNvSpPr>
            <p:nvPr/>
          </p:nvSpPr>
          <p:spPr bwMode="auto">
            <a:xfrm>
              <a:off x="3617913" y="27305000"/>
              <a:ext cx="31750" cy="50800"/>
            </a:xfrm>
            <a:custGeom>
              <a:avLst/>
              <a:gdLst>
                <a:gd name="T0" fmla="*/ 878 w 878"/>
                <a:gd name="T1" fmla="*/ 1417 h 1417"/>
                <a:gd name="T2" fmla="*/ 439 w 878"/>
                <a:gd name="T3" fmla="*/ 1035 h 1417"/>
                <a:gd name="T4" fmla="*/ 0 w 878"/>
                <a:gd name="T5" fmla="*/ 1417 h 1417"/>
                <a:gd name="T6" fmla="*/ 0 w 878"/>
                <a:gd name="T7" fmla="*/ 0 h 1417"/>
                <a:gd name="T8" fmla="*/ 878 w 878"/>
                <a:gd name="T9" fmla="*/ 0 h 1417"/>
                <a:gd name="T10" fmla="*/ 878 w 878"/>
                <a:gd name="T11" fmla="*/ 1417 h 1417"/>
              </a:gdLst>
              <a:ahLst/>
              <a:cxnLst>
                <a:cxn ang="0">
                  <a:pos x="T0" y="T1"/>
                </a:cxn>
                <a:cxn ang="0">
                  <a:pos x="T2" y="T3"/>
                </a:cxn>
                <a:cxn ang="0">
                  <a:pos x="T4" y="T5"/>
                </a:cxn>
                <a:cxn ang="0">
                  <a:pos x="T6" y="T7"/>
                </a:cxn>
                <a:cxn ang="0">
                  <a:pos x="T8" y="T9"/>
                </a:cxn>
                <a:cxn ang="0">
                  <a:pos x="T10" y="T11"/>
                </a:cxn>
              </a:cxnLst>
              <a:rect l="0" t="0" r="r" b="b"/>
              <a:pathLst>
                <a:path w="878" h="1417">
                  <a:moveTo>
                    <a:pt x="878" y="1417"/>
                  </a:moveTo>
                  <a:lnTo>
                    <a:pt x="439" y="1035"/>
                  </a:lnTo>
                  <a:lnTo>
                    <a:pt x="0" y="1417"/>
                  </a:lnTo>
                  <a:lnTo>
                    <a:pt x="0" y="0"/>
                  </a:lnTo>
                  <a:lnTo>
                    <a:pt x="878" y="0"/>
                  </a:lnTo>
                  <a:lnTo>
                    <a:pt x="878" y="1417"/>
                  </a:lnTo>
                  <a:close/>
                </a:path>
              </a:pathLst>
            </a:custGeom>
            <a:solidFill>
              <a:srgbClr val="242F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0" name="Freeform 252">
              <a:extLst>
                <a:ext uri="{FF2B5EF4-FFF2-40B4-BE49-F238E27FC236}">
                  <a16:creationId xmlns:a16="http://schemas.microsoft.com/office/drawing/2014/main" id="{989399FA-BF6E-45C0-8054-27C49B295ED9}"/>
                </a:ext>
              </a:extLst>
            </p:cNvPr>
            <p:cNvSpPr>
              <a:spLocks/>
            </p:cNvSpPr>
            <p:nvPr/>
          </p:nvSpPr>
          <p:spPr bwMode="auto">
            <a:xfrm>
              <a:off x="3106738" y="27362150"/>
              <a:ext cx="715963" cy="103188"/>
            </a:xfrm>
            <a:custGeom>
              <a:avLst/>
              <a:gdLst>
                <a:gd name="T0" fmla="*/ 19844 w 20079"/>
                <a:gd name="T1" fmla="*/ 2914 h 2914"/>
                <a:gd name="T2" fmla="*/ 609 w 20079"/>
                <a:gd name="T3" fmla="*/ 2914 h 2914"/>
                <a:gd name="T4" fmla="*/ 0 w 20079"/>
                <a:gd name="T5" fmla="*/ 2306 h 2914"/>
                <a:gd name="T6" fmla="*/ 0 w 20079"/>
                <a:gd name="T7" fmla="*/ 609 h 2914"/>
                <a:gd name="T8" fmla="*/ 609 w 20079"/>
                <a:gd name="T9" fmla="*/ 0 h 2914"/>
                <a:gd name="T10" fmla="*/ 19799 w 20079"/>
                <a:gd name="T11" fmla="*/ 0 h 2914"/>
                <a:gd name="T12" fmla="*/ 20079 w 20079"/>
                <a:gd name="T13" fmla="*/ 280 h 2914"/>
                <a:gd name="T14" fmla="*/ 20079 w 20079"/>
                <a:gd name="T15" fmla="*/ 400 h 2914"/>
                <a:gd name="T16" fmla="*/ 19799 w 20079"/>
                <a:gd name="T17" fmla="*/ 680 h 2914"/>
                <a:gd name="T18" fmla="*/ 19559 w 20079"/>
                <a:gd name="T19" fmla="*/ 680 h 2914"/>
                <a:gd name="T20" fmla="*/ 19559 w 20079"/>
                <a:gd name="T21" fmla="*/ 2284 h 2914"/>
                <a:gd name="T22" fmla="*/ 19844 w 20079"/>
                <a:gd name="T23" fmla="*/ 2284 h 2914"/>
                <a:gd name="T24" fmla="*/ 20079 w 20079"/>
                <a:gd name="T25" fmla="*/ 2519 h 2914"/>
                <a:gd name="T26" fmla="*/ 20079 w 20079"/>
                <a:gd name="T27" fmla="*/ 2679 h 2914"/>
                <a:gd name="T28" fmla="*/ 19844 w 20079"/>
                <a:gd name="T29" fmla="*/ 2914 h 2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79" h="2914">
                  <a:moveTo>
                    <a:pt x="19844" y="2914"/>
                  </a:moveTo>
                  <a:lnTo>
                    <a:pt x="609" y="2914"/>
                  </a:lnTo>
                  <a:cubicBezTo>
                    <a:pt x="273" y="2914"/>
                    <a:pt x="0" y="2642"/>
                    <a:pt x="0" y="2306"/>
                  </a:cubicBezTo>
                  <a:lnTo>
                    <a:pt x="0" y="609"/>
                  </a:lnTo>
                  <a:cubicBezTo>
                    <a:pt x="0" y="273"/>
                    <a:pt x="273" y="0"/>
                    <a:pt x="609" y="0"/>
                  </a:cubicBezTo>
                  <a:lnTo>
                    <a:pt x="19799" y="0"/>
                  </a:lnTo>
                  <a:cubicBezTo>
                    <a:pt x="19954" y="0"/>
                    <a:pt x="20079" y="125"/>
                    <a:pt x="20079" y="280"/>
                  </a:cubicBezTo>
                  <a:lnTo>
                    <a:pt x="20079" y="400"/>
                  </a:lnTo>
                  <a:cubicBezTo>
                    <a:pt x="20079" y="555"/>
                    <a:pt x="19954" y="680"/>
                    <a:pt x="19799" y="680"/>
                  </a:cubicBezTo>
                  <a:lnTo>
                    <a:pt x="19559" y="680"/>
                  </a:lnTo>
                  <a:lnTo>
                    <a:pt x="19559" y="2284"/>
                  </a:lnTo>
                  <a:lnTo>
                    <a:pt x="19844" y="2284"/>
                  </a:lnTo>
                  <a:cubicBezTo>
                    <a:pt x="19974" y="2284"/>
                    <a:pt x="20079" y="2389"/>
                    <a:pt x="20079" y="2519"/>
                  </a:cubicBezTo>
                  <a:lnTo>
                    <a:pt x="20079" y="2679"/>
                  </a:lnTo>
                  <a:cubicBezTo>
                    <a:pt x="20079" y="2809"/>
                    <a:pt x="19974" y="2914"/>
                    <a:pt x="19844" y="2914"/>
                  </a:cubicBezTo>
                  <a:close/>
                </a:path>
              </a:pathLst>
            </a:custGeom>
            <a:solidFill>
              <a:srgbClr val="005C84"/>
            </a:solidFill>
            <a:ln>
              <a:noFill/>
            </a:ln>
          </p:spPr>
          <p:txBody>
            <a:bodyPr vert="horz" wrap="square" lIns="91440" tIns="45720" rIns="91440" bIns="45720" numCol="1" anchor="t" anchorCtr="0" compatLnSpc="1">
              <a:prstTxWarp prst="textNoShape">
                <a:avLst/>
              </a:prstTxWarp>
            </a:bodyPr>
            <a:lstStyle/>
            <a:p>
              <a:endParaRPr lang="en-GB"/>
            </a:p>
          </p:txBody>
        </p:sp>
        <p:sp>
          <p:nvSpPr>
            <p:cNvPr id="221" name="Rectangle 253">
              <a:extLst>
                <a:ext uri="{FF2B5EF4-FFF2-40B4-BE49-F238E27FC236}">
                  <a16:creationId xmlns:a16="http://schemas.microsoft.com/office/drawing/2014/main" id="{331561AB-578E-4105-A935-373FA4B4E71B}"/>
                </a:ext>
              </a:extLst>
            </p:cNvPr>
            <p:cNvSpPr>
              <a:spLocks noChangeArrowheads="1"/>
            </p:cNvSpPr>
            <p:nvPr/>
          </p:nvSpPr>
          <p:spPr bwMode="auto">
            <a:xfrm>
              <a:off x="3132138" y="27385963"/>
              <a:ext cx="673100" cy="57150"/>
            </a:xfrm>
            <a:prstGeom prst="rect">
              <a:avLst/>
            </a:prstGeom>
            <a:solidFill>
              <a:srgbClr val="FFED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2" name="Freeform 254">
              <a:extLst>
                <a:ext uri="{FF2B5EF4-FFF2-40B4-BE49-F238E27FC236}">
                  <a16:creationId xmlns:a16="http://schemas.microsoft.com/office/drawing/2014/main" id="{12D3F1C4-9EC7-43B6-9283-E7666CB909E4}"/>
                </a:ext>
              </a:extLst>
            </p:cNvPr>
            <p:cNvSpPr>
              <a:spLocks/>
            </p:cNvSpPr>
            <p:nvPr/>
          </p:nvSpPr>
          <p:spPr bwMode="auto">
            <a:xfrm>
              <a:off x="3143250" y="27395488"/>
              <a:ext cx="374650" cy="6350"/>
            </a:xfrm>
            <a:custGeom>
              <a:avLst/>
              <a:gdLst>
                <a:gd name="T0" fmla="*/ 10411 w 10501"/>
                <a:gd name="T1" fmla="*/ 179 h 179"/>
                <a:gd name="T2" fmla="*/ 89 w 10501"/>
                <a:gd name="T3" fmla="*/ 179 h 179"/>
                <a:gd name="T4" fmla="*/ 0 w 10501"/>
                <a:gd name="T5" fmla="*/ 90 h 179"/>
                <a:gd name="T6" fmla="*/ 89 w 10501"/>
                <a:gd name="T7" fmla="*/ 0 h 179"/>
                <a:gd name="T8" fmla="*/ 10411 w 10501"/>
                <a:gd name="T9" fmla="*/ 0 h 179"/>
                <a:gd name="T10" fmla="*/ 10501 w 10501"/>
                <a:gd name="T11" fmla="*/ 90 h 179"/>
                <a:gd name="T12" fmla="*/ 10411 w 10501"/>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0501" h="179">
                  <a:moveTo>
                    <a:pt x="10411" y="179"/>
                  </a:moveTo>
                  <a:lnTo>
                    <a:pt x="89" y="179"/>
                  </a:lnTo>
                  <a:cubicBezTo>
                    <a:pt x="40" y="179"/>
                    <a:pt x="0" y="139"/>
                    <a:pt x="0" y="90"/>
                  </a:cubicBezTo>
                  <a:cubicBezTo>
                    <a:pt x="0" y="40"/>
                    <a:pt x="40" y="0"/>
                    <a:pt x="89" y="0"/>
                  </a:cubicBezTo>
                  <a:lnTo>
                    <a:pt x="10411" y="0"/>
                  </a:lnTo>
                  <a:cubicBezTo>
                    <a:pt x="10461" y="0"/>
                    <a:pt x="10501" y="40"/>
                    <a:pt x="10501" y="90"/>
                  </a:cubicBezTo>
                  <a:cubicBezTo>
                    <a:pt x="10501" y="139"/>
                    <a:pt x="10461" y="179"/>
                    <a:pt x="10411"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3" name="Freeform 255">
              <a:extLst>
                <a:ext uri="{FF2B5EF4-FFF2-40B4-BE49-F238E27FC236}">
                  <a16:creationId xmlns:a16="http://schemas.microsoft.com/office/drawing/2014/main" id="{ECD41144-A380-4E76-8D19-6134EC1BD5DF}"/>
                </a:ext>
              </a:extLst>
            </p:cNvPr>
            <p:cNvSpPr>
              <a:spLocks/>
            </p:cNvSpPr>
            <p:nvPr/>
          </p:nvSpPr>
          <p:spPr bwMode="auto">
            <a:xfrm>
              <a:off x="3541713" y="27395488"/>
              <a:ext cx="255588" cy="6350"/>
            </a:xfrm>
            <a:custGeom>
              <a:avLst/>
              <a:gdLst>
                <a:gd name="T0" fmla="*/ 7086 w 7176"/>
                <a:gd name="T1" fmla="*/ 179 h 179"/>
                <a:gd name="T2" fmla="*/ 89 w 7176"/>
                <a:gd name="T3" fmla="*/ 179 h 179"/>
                <a:gd name="T4" fmla="*/ 0 w 7176"/>
                <a:gd name="T5" fmla="*/ 90 h 179"/>
                <a:gd name="T6" fmla="*/ 89 w 7176"/>
                <a:gd name="T7" fmla="*/ 0 h 179"/>
                <a:gd name="T8" fmla="*/ 7086 w 7176"/>
                <a:gd name="T9" fmla="*/ 0 h 179"/>
                <a:gd name="T10" fmla="*/ 7176 w 7176"/>
                <a:gd name="T11" fmla="*/ 90 h 179"/>
                <a:gd name="T12" fmla="*/ 7086 w 7176"/>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7176" h="179">
                  <a:moveTo>
                    <a:pt x="7086" y="179"/>
                  </a:moveTo>
                  <a:lnTo>
                    <a:pt x="89" y="179"/>
                  </a:lnTo>
                  <a:cubicBezTo>
                    <a:pt x="40" y="179"/>
                    <a:pt x="0" y="139"/>
                    <a:pt x="0" y="90"/>
                  </a:cubicBezTo>
                  <a:cubicBezTo>
                    <a:pt x="0" y="40"/>
                    <a:pt x="40" y="0"/>
                    <a:pt x="89" y="0"/>
                  </a:cubicBezTo>
                  <a:lnTo>
                    <a:pt x="7086" y="0"/>
                  </a:lnTo>
                  <a:cubicBezTo>
                    <a:pt x="7136" y="0"/>
                    <a:pt x="7176" y="40"/>
                    <a:pt x="7176" y="90"/>
                  </a:cubicBezTo>
                  <a:cubicBezTo>
                    <a:pt x="7176" y="139"/>
                    <a:pt x="7136" y="179"/>
                    <a:pt x="7086"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4" name="Freeform 256">
              <a:extLst>
                <a:ext uri="{FF2B5EF4-FFF2-40B4-BE49-F238E27FC236}">
                  <a16:creationId xmlns:a16="http://schemas.microsoft.com/office/drawing/2014/main" id="{46BC010C-07ED-45EF-89C7-EC969884F17A}"/>
                </a:ext>
              </a:extLst>
            </p:cNvPr>
            <p:cNvSpPr>
              <a:spLocks/>
            </p:cNvSpPr>
            <p:nvPr/>
          </p:nvSpPr>
          <p:spPr bwMode="auto">
            <a:xfrm>
              <a:off x="3186113" y="27411363"/>
              <a:ext cx="531813" cy="6350"/>
            </a:xfrm>
            <a:custGeom>
              <a:avLst/>
              <a:gdLst>
                <a:gd name="T0" fmla="*/ 14791 w 14880"/>
                <a:gd name="T1" fmla="*/ 179 h 179"/>
                <a:gd name="T2" fmla="*/ 89 w 14880"/>
                <a:gd name="T3" fmla="*/ 179 h 179"/>
                <a:gd name="T4" fmla="*/ 0 w 14880"/>
                <a:gd name="T5" fmla="*/ 89 h 179"/>
                <a:gd name="T6" fmla="*/ 89 w 14880"/>
                <a:gd name="T7" fmla="*/ 0 h 179"/>
                <a:gd name="T8" fmla="*/ 14791 w 14880"/>
                <a:gd name="T9" fmla="*/ 0 h 179"/>
                <a:gd name="T10" fmla="*/ 14880 w 14880"/>
                <a:gd name="T11" fmla="*/ 89 h 179"/>
                <a:gd name="T12" fmla="*/ 14791 w 14880"/>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4880" h="179">
                  <a:moveTo>
                    <a:pt x="14791" y="179"/>
                  </a:moveTo>
                  <a:lnTo>
                    <a:pt x="89" y="179"/>
                  </a:lnTo>
                  <a:cubicBezTo>
                    <a:pt x="40" y="179"/>
                    <a:pt x="0" y="138"/>
                    <a:pt x="0" y="89"/>
                  </a:cubicBezTo>
                  <a:cubicBezTo>
                    <a:pt x="0" y="40"/>
                    <a:pt x="40" y="0"/>
                    <a:pt x="89" y="0"/>
                  </a:cubicBezTo>
                  <a:lnTo>
                    <a:pt x="14791" y="0"/>
                  </a:lnTo>
                  <a:cubicBezTo>
                    <a:pt x="14840" y="0"/>
                    <a:pt x="14880" y="40"/>
                    <a:pt x="14880" y="89"/>
                  </a:cubicBezTo>
                  <a:cubicBezTo>
                    <a:pt x="14880" y="138"/>
                    <a:pt x="14840" y="179"/>
                    <a:pt x="14791"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5" name="Freeform 257">
              <a:extLst>
                <a:ext uri="{FF2B5EF4-FFF2-40B4-BE49-F238E27FC236}">
                  <a16:creationId xmlns:a16="http://schemas.microsoft.com/office/drawing/2014/main" id="{CD1BA19E-726D-4124-83EC-07EF1296C046}"/>
                </a:ext>
              </a:extLst>
            </p:cNvPr>
            <p:cNvSpPr>
              <a:spLocks/>
            </p:cNvSpPr>
            <p:nvPr/>
          </p:nvSpPr>
          <p:spPr bwMode="auto">
            <a:xfrm>
              <a:off x="3357563" y="27428825"/>
              <a:ext cx="420688" cy="6350"/>
            </a:xfrm>
            <a:custGeom>
              <a:avLst/>
              <a:gdLst>
                <a:gd name="T0" fmla="*/ 11693 w 11782"/>
                <a:gd name="T1" fmla="*/ 179 h 179"/>
                <a:gd name="T2" fmla="*/ 89 w 11782"/>
                <a:gd name="T3" fmla="*/ 179 h 179"/>
                <a:gd name="T4" fmla="*/ 0 w 11782"/>
                <a:gd name="T5" fmla="*/ 89 h 179"/>
                <a:gd name="T6" fmla="*/ 89 w 11782"/>
                <a:gd name="T7" fmla="*/ 0 h 179"/>
                <a:gd name="T8" fmla="*/ 11693 w 11782"/>
                <a:gd name="T9" fmla="*/ 0 h 179"/>
                <a:gd name="T10" fmla="*/ 11782 w 11782"/>
                <a:gd name="T11" fmla="*/ 89 h 179"/>
                <a:gd name="T12" fmla="*/ 11693 w 11782"/>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1782" h="179">
                  <a:moveTo>
                    <a:pt x="11693" y="179"/>
                  </a:moveTo>
                  <a:lnTo>
                    <a:pt x="89" y="179"/>
                  </a:lnTo>
                  <a:cubicBezTo>
                    <a:pt x="40" y="179"/>
                    <a:pt x="0" y="139"/>
                    <a:pt x="0" y="89"/>
                  </a:cubicBezTo>
                  <a:cubicBezTo>
                    <a:pt x="0" y="40"/>
                    <a:pt x="40" y="0"/>
                    <a:pt x="89" y="0"/>
                  </a:cubicBezTo>
                  <a:lnTo>
                    <a:pt x="11693" y="0"/>
                  </a:lnTo>
                  <a:cubicBezTo>
                    <a:pt x="11742" y="0"/>
                    <a:pt x="11782" y="40"/>
                    <a:pt x="11782" y="89"/>
                  </a:cubicBezTo>
                  <a:cubicBezTo>
                    <a:pt x="11782" y="139"/>
                    <a:pt x="11742" y="179"/>
                    <a:pt x="11693"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6" name="Freeform 258">
              <a:extLst>
                <a:ext uri="{FF2B5EF4-FFF2-40B4-BE49-F238E27FC236}">
                  <a16:creationId xmlns:a16="http://schemas.microsoft.com/office/drawing/2014/main" id="{22CE08F0-CE9F-4ED3-A935-BE63F4234193}"/>
                </a:ext>
              </a:extLst>
            </p:cNvPr>
            <p:cNvSpPr>
              <a:spLocks/>
            </p:cNvSpPr>
            <p:nvPr/>
          </p:nvSpPr>
          <p:spPr bwMode="auto">
            <a:xfrm>
              <a:off x="3127375" y="27100213"/>
              <a:ext cx="576263" cy="82550"/>
            </a:xfrm>
            <a:custGeom>
              <a:avLst/>
              <a:gdLst>
                <a:gd name="T0" fmla="*/ 15950 w 16139"/>
                <a:gd name="T1" fmla="*/ 2342 h 2342"/>
                <a:gd name="T2" fmla="*/ 490 w 16139"/>
                <a:gd name="T3" fmla="*/ 2342 h 2342"/>
                <a:gd name="T4" fmla="*/ 0 w 16139"/>
                <a:gd name="T5" fmla="*/ 1852 h 2342"/>
                <a:gd name="T6" fmla="*/ 0 w 16139"/>
                <a:gd name="T7" fmla="*/ 489 h 2342"/>
                <a:gd name="T8" fmla="*/ 490 w 16139"/>
                <a:gd name="T9" fmla="*/ 0 h 2342"/>
                <a:gd name="T10" fmla="*/ 15914 w 16139"/>
                <a:gd name="T11" fmla="*/ 0 h 2342"/>
                <a:gd name="T12" fmla="*/ 16139 w 16139"/>
                <a:gd name="T13" fmla="*/ 224 h 2342"/>
                <a:gd name="T14" fmla="*/ 16139 w 16139"/>
                <a:gd name="T15" fmla="*/ 321 h 2342"/>
                <a:gd name="T16" fmla="*/ 15914 w 16139"/>
                <a:gd name="T17" fmla="*/ 546 h 2342"/>
                <a:gd name="T18" fmla="*/ 15721 w 16139"/>
                <a:gd name="T19" fmla="*/ 546 h 2342"/>
                <a:gd name="T20" fmla="*/ 15721 w 16139"/>
                <a:gd name="T21" fmla="*/ 1835 h 2342"/>
                <a:gd name="T22" fmla="*/ 15950 w 16139"/>
                <a:gd name="T23" fmla="*/ 1835 h 2342"/>
                <a:gd name="T24" fmla="*/ 16139 w 16139"/>
                <a:gd name="T25" fmla="*/ 2024 h 2342"/>
                <a:gd name="T26" fmla="*/ 16139 w 16139"/>
                <a:gd name="T27" fmla="*/ 2153 h 2342"/>
                <a:gd name="T28" fmla="*/ 15950 w 16139"/>
                <a:gd name="T29" fmla="*/ 2342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139" h="2342">
                  <a:moveTo>
                    <a:pt x="15950" y="2342"/>
                  </a:moveTo>
                  <a:lnTo>
                    <a:pt x="490" y="2342"/>
                  </a:lnTo>
                  <a:cubicBezTo>
                    <a:pt x="219" y="2342"/>
                    <a:pt x="0" y="2123"/>
                    <a:pt x="0" y="1852"/>
                  </a:cubicBezTo>
                  <a:lnTo>
                    <a:pt x="0" y="489"/>
                  </a:lnTo>
                  <a:cubicBezTo>
                    <a:pt x="0" y="219"/>
                    <a:pt x="219" y="0"/>
                    <a:pt x="490" y="0"/>
                  </a:cubicBezTo>
                  <a:lnTo>
                    <a:pt x="15914" y="0"/>
                  </a:lnTo>
                  <a:cubicBezTo>
                    <a:pt x="16038" y="0"/>
                    <a:pt x="16139" y="100"/>
                    <a:pt x="16139" y="224"/>
                  </a:cubicBezTo>
                  <a:lnTo>
                    <a:pt x="16139" y="321"/>
                  </a:lnTo>
                  <a:cubicBezTo>
                    <a:pt x="16139" y="445"/>
                    <a:pt x="16038" y="546"/>
                    <a:pt x="15914" y="546"/>
                  </a:cubicBezTo>
                  <a:lnTo>
                    <a:pt x="15721" y="546"/>
                  </a:lnTo>
                  <a:lnTo>
                    <a:pt x="15721" y="1835"/>
                  </a:lnTo>
                  <a:lnTo>
                    <a:pt x="15950" y="1835"/>
                  </a:lnTo>
                  <a:cubicBezTo>
                    <a:pt x="16054" y="1835"/>
                    <a:pt x="16139" y="1920"/>
                    <a:pt x="16139" y="2024"/>
                  </a:cubicBezTo>
                  <a:lnTo>
                    <a:pt x="16139" y="2153"/>
                  </a:lnTo>
                  <a:cubicBezTo>
                    <a:pt x="16139" y="2258"/>
                    <a:pt x="16054" y="2342"/>
                    <a:pt x="15950" y="234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27" name="Rectangle 259">
              <a:extLst>
                <a:ext uri="{FF2B5EF4-FFF2-40B4-BE49-F238E27FC236}">
                  <a16:creationId xmlns:a16="http://schemas.microsoft.com/office/drawing/2014/main" id="{8B8A7D3F-3D44-4B47-80B9-197F3AA1DE4A}"/>
                </a:ext>
              </a:extLst>
            </p:cNvPr>
            <p:cNvSpPr>
              <a:spLocks noChangeArrowheads="1"/>
            </p:cNvSpPr>
            <p:nvPr/>
          </p:nvSpPr>
          <p:spPr bwMode="auto">
            <a:xfrm>
              <a:off x="3149600" y="27119263"/>
              <a:ext cx="541338" cy="46038"/>
            </a:xfrm>
            <a:prstGeom prst="rect">
              <a:avLst/>
            </a:prstGeom>
            <a:solidFill>
              <a:srgbClr val="FFED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8" name="Freeform 260">
              <a:extLst>
                <a:ext uri="{FF2B5EF4-FFF2-40B4-BE49-F238E27FC236}">
                  <a16:creationId xmlns:a16="http://schemas.microsoft.com/office/drawing/2014/main" id="{FB2DB076-4572-45D0-8F07-088A6E846186}"/>
                </a:ext>
              </a:extLst>
            </p:cNvPr>
            <p:cNvSpPr>
              <a:spLocks/>
            </p:cNvSpPr>
            <p:nvPr/>
          </p:nvSpPr>
          <p:spPr bwMode="auto">
            <a:xfrm>
              <a:off x="3244850" y="27135138"/>
              <a:ext cx="423863" cy="6350"/>
            </a:xfrm>
            <a:custGeom>
              <a:avLst/>
              <a:gdLst>
                <a:gd name="T0" fmla="*/ 11792 w 11882"/>
                <a:gd name="T1" fmla="*/ 179 h 179"/>
                <a:gd name="T2" fmla="*/ 89 w 11882"/>
                <a:gd name="T3" fmla="*/ 179 h 179"/>
                <a:gd name="T4" fmla="*/ 0 w 11882"/>
                <a:gd name="T5" fmla="*/ 89 h 179"/>
                <a:gd name="T6" fmla="*/ 89 w 11882"/>
                <a:gd name="T7" fmla="*/ 0 h 179"/>
                <a:gd name="T8" fmla="*/ 11792 w 11882"/>
                <a:gd name="T9" fmla="*/ 0 h 179"/>
                <a:gd name="T10" fmla="*/ 11882 w 11882"/>
                <a:gd name="T11" fmla="*/ 89 h 179"/>
                <a:gd name="T12" fmla="*/ 11792 w 11882"/>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1882" h="179">
                  <a:moveTo>
                    <a:pt x="11792" y="179"/>
                  </a:moveTo>
                  <a:lnTo>
                    <a:pt x="89" y="179"/>
                  </a:lnTo>
                  <a:cubicBezTo>
                    <a:pt x="40" y="179"/>
                    <a:pt x="0" y="139"/>
                    <a:pt x="0" y="89"/>
                  </a:cubicBezTo>
                  <a:cubicBezTo>
                    <a:pt x="0" y="40"/>
                    <a:pt x="40" y="0"/>
                    <a:pt x="89" y="0"/>
                  </a:cubicBezTo>
                  <a:lnTo>
                    <a:pt x="11792" y="0"/>
                  </a:lnTo>
                  <a:cubicBezTo>
                    <a:pt x="11842" y="0"/>
                    <a:pt x="11882" y="40"/>
                    <a:pt x="11882" y="89"/>
                  </a:cubicBezTo>
                  <a:cubicBezTo>
                    <a:pt x="11882" y="139"/>
                    <a:pt x="11842" y="179"/>
                    <a:pt x="11792"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9" name="Freeform 261">
              <a:extLst>
                <a:ext uri="{FF2B5EF4-FFF2-40B4-BE49-F238E27FC236}">
                  <a16:creationId xmlns:a16="http://schemas.microsoft.com/office/drawing/2014/main" id="{09D94124-DE84-4417-9B0B-AFCC6B704C5D}"/>
                </a:ext>
              </a:extLst>
            </p:cNvPr>
            <p:cNvSpPr>
              <a:spLocks/>
            </p:cNvSpPr>
            <p:nvPr/>
          </p:nvSpPr>
          <p:spPr bwMode="auto">
            <a:xfrm>
              <a:off x="3165475" y="27151013"/>
              <a:ext cx="465138" cy="6350"/>
            </a:xfrm>
            <a:custGeom>
              <a:avLst/>
              <a:gdLst>
                <a:gd name="T0" fmla="*/ 12947 w 13037"/>
                <a:gd name="T1" fmla="*/ 178 h 178"/>
                <a:gd name="T2" fmla="*/ 89 w 13037"/>
                <a:gd name="T3" fmla="*/ 178 h 178"/>
                <a:gd name="T4" fmla="*/ 0 w 13037"/>
                <a:gd name="T5" fmla="*/ 89 h 178"/>
                <a:gd name="T6" fmla="*/ 89 w 13037"/>
                <a:gd name="T7" fmla="*/ 0 h 178"/>
                <a:gd name="T8" fmla="*/ 12947 w 13037"/>
                <a:gd name="T9" fmla="*/ 0 h 178"/>
                <a:gd name="T10" fmla="*/ 13037 w 13037"/>
                <a:gd name="T11" fmla="*/ 89 h 178"/>
                <a:gd name="T12" fmla="*/ 12947 w 13037"/>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13037" h="178">
                  <a:moveTo>
                    <a:pt x="12947" y="178"/>
                  </a:moveTo>
                  <a:lnTo>
                    <a:pt x="89" y="178"/>
                  </a:lnTo>
                  <a:cubicBezTo>
                    <a:pt x="40" y="178"/>
                    <a:pt x="0" y="138"/>
                    <a:pt x="0" y="89"/>
                  </a:cubicBezTo>
                  <a:cubicBezTo>
                    <a:pt x="0" y="39"/>
                    <a:pt x="40" y="0"/>
                    <a:pt x="89" y="0"/>
                  </a:cubicBezTo>
                  <a:lnTo>
                    <a:pt x="12947" y="0"/>
                  </a:lnTo>
                  <a:cubicBezTo>
                    <a:pt x="12997" y="0"/>
                    <a:pt x="13037" y="39"/>
                    <a:pt x="13037" y="89"/>
                  </a:cubicBezTo>
                  <a:cubicBezTo>
                    <a:pt x="13037" y="138"/>
                    <a:pt x="12997" y="178"/>
                    <a:pt x="12947"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0" name="Freeform 262">
              <a:extLst>
                <a:ext uri="{FF2B5EF4-FFF2-40B4-BE49-F238E27FC236}">
                  <a16:creationId xmlns:a16="http://schemas.microsoft.com/office/drawing/2014/main" id="{C729DDAE-E219-4C5F-9517-E164BE1AB7FF}"/>
                </a:ext>
              </a:extLst>
            </p:cNvPr>
            <p:cNvSpPr>
              <a:spLocks/>
            </p:cNvSpPr>
            <p:nvPr/>
          </p:nvSpPr>
          <p:spPr bwMode="auto">
            <a:xfrm>
              <a:off x="3538538" y="27136725"/>
              <a:ext cx="25400" cy="41275"/>
            </a:xfrm>
            <a:custGeom>
              <a:avLst/>
              <a:gdLst>
                <a:gd name="T0" fmla="*/ 706 w 706"/>
                <a:gd name="T1" fmla="*/ 1139 h 1139"/>
                <a:gd name="T2" fmla="*/ 353 w 706"/>
                <a:gd name="T3" fmla="*/ 832 h 1139"/>
                <a:gd name="T4" fmla="*/ 0 w 706"/>
                <a:gd name="T5" fmla="*/ 1139 h 1139"/>
                <a:gd name="T6" fmla="*/ 0 w 706"/>
                <a:gd name="T7" fmla="*/ 0 h 1139"/>
                <a:gd name="T8" fmla="*/ 706 w 706"/>
                <a:gd name="T9" fmla="*/ 0 h 1139"/>
                <a:gd name="T10" fmla="*/ 706 w 706"/>
                <a:gd name="T11" fmla="*/ 1139 h 1139"/>
              </a:gdLst>
              <a:ahLst/>
              <a:cxnLst>
                <a:cxn ang="0">
                  <a:pos x="T0" y="T1"/>
                </a:cxn>
                <a:cxn ang="0">
                  <a:pos x="T2" y="T3"/>
                </a:cxn>
                <a:cxn ang="0">
                  <a:pos x="T4" y="T5"/>
                </a:cxn>
                <a:cxn ang="0">
                  <a:pos x="T6" y="T7"/>
                </a:cxn>
                <a:cxn ang="0">
                  <a:pos x="T8" y="T9"/>
                </a:cxn>
                <a:cxn ang="0">
                  <a:pos x="T10" y="T11"/>
                </a:cxn>
              </a:cxnLst>
              <a:rect l="0" t="0" r="r" b="b"/>
              <a:pathLst>
                <a:path w="706" h="1139">
                  <a:moveTo>
                    <a:pt x="706" y="1139"/>
                  </a:moveTo>
                  <a:lnTo>
                    <a:pt x="353" y="832"/>
                  </a:lnTo>
                  <a:lnTo>
                    <a:pt x="0" y="1139"/>
                  </a:lnTo>
                  <a:lnTo>
                    <a:pt x="0" y="0"/>
                  </a:lnTo>
                  <a:lnTo>
                    <a:pt x="706" y="0"/>
                  </a:lnTo>
                  <a:lnTo>
                    <a:pt x="706" y="1139"/>
                  </a:lnTo>
                  <a:close/>
                </a:path>
              </a:pathLst>
            </a:custGeom>
            <a:solidFill>
              <a:srgbClr val="FE6B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1" name="Freeform 263">
              <a:extLst>
                <a:ext uri="{FF2B5EF4-FFF2-40B4-BE49-F238E27FC236}">
                  <a16:creationId xmlns:a16="http://schemas.microsoft.com/office/drawing/2014/main" id="{58E542B6-E8AF-43D4-B235-DA3149A6CE4B}"/>
                </a:ext>
              </a:extLst>
            </p:cNvPr>
            <p:cNvSpPr>
              <a:spLocks/>
            </p:cNvSpPr>
            <p:nvPr/>
          </p:nvSpPr>
          <p:spPr bwMode="auto">
            <a:xfrm>
              <a:off x="3127375" y="27182763"/>
              <a:ext cx="576263" cy="84138"/>
            </a:xfrm>
            <a:custGeom>
              <a:avLst/>
              <a:gdLst>
                <a:gd name="T0" fmla="*/ 15950 w 16139"/>
                <a:gd name="T1" fmla="*/ 2342 h 2342"/>
                <a:gd name="T2" fmla="*/ 490 w 16139"/>
                <a:gd name="T3" fmla="*/ 2342 h 2342"/>
                <a:gd name="T4" fmla="*/ 0 w 16139"/>
                <a:gd name="T5" fmla="*/ 1853 h 2342"/>
                <a:gd name="T6" fmla="*/ 0 w 16139"/>
                <a:gd name="T7" fmla="*/ 490 h 2342"/>
                <a:gd name="T8" fmla="*/ 490 w 16139"/>
                <a:gd name="T9" fmla="*/ 0 h 2342"/>
                <a:gd name="T10" fmla="*/ 15914 w 16139"/>
                <a:gd name="T11" fmla="*/ 0 h 2342"/>
                <a:gd name="T12" fmla="*/ 16139 w 16139"/>
                <a:gd name="T13" fmla="*/ 225 h 2342"/>
                <a:gd name="T14" fmla="*/ 16139 w 16139"/>
                <a:gd name="T15" fmla="*/ 322 h 2342"/>
                <a:gd name="T16" fmla="*/ 15914 w 16139"/>
                <a:gd name="T17" fmla="*/ 546 h 2342"/>
                <a:gd name="T18" fmla="*/ 15721 w 16139"/>
                <a:gd name="T19" fmla="*/ 546 h 2342"/>
                <a:gd name="T20" fmla="*/ 15721 w 16139"/>
                <a:gd name="T21" fmla="*/ 1836 h 2342"/>
                <a:gd name="T22" fmla="*/ 15950 w 16139"/>
                <a:gd name="T23" fmla="*/ 1836 h 2342"/>
                <a:gd name="T24" fmla="*/ 16139 w 16139"/>
                <a:gd name="T25" fmla="*/ 2024 h 2342"/>
                <a:gd name="T26" fmla="*/ 16139 w 16139"/>
                <a:gd name="T27" fmla="*/ 2154 h 2342"/>
                <a:gd name="T28" fmla="*/ 15950 w 16139"/>
                <a:gd name="T29" fmla="*/ 2342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139" h="2342">
                  <a:moveTo>
                    <a:pt x="15950" y="2342"/>
                  </a:moveTo>
                  <a:lnTo>
                    <a:pt x="490" y="2342"/>
                  </a:lnTo>
                  <a:cubicBezTo>
                    <a:pt x="219" y="2342"/>
                    <a:pt x="0" y="2123"/>
                    <a:pt x="0" y="1853"/>
                  </a:cubicBezTo>
                  <a:lnTo>
                    <a:pt x="0" y="490"/>
                  </a:lnTo>
                  <a:cubicBezTo>
                    <a:pt x="0" y="219"/>
                    <a:pt x="219" y="0"/>
                    <a:pt x="490" y="0"/>
                  </a:cubicBezTo>
                  <a:lnTo>
                    <a:pt x="15914" y="0"/>
                  </a:lnTo>
                  <a:cubicBezTo>
                    <a:pt x="16038" y="0"/>
                    <a:pt x="16139" y="101"/>
                    <a:pt x="16139" y="225"/>
                  </a:cubicBezTo>
                  <a:lnTo>
                    <a:pt x="16139" y="322"/>
                  </a:lnTo>
                  <a:cubicBezTo>
                    <a:pt x="16139" y="446"/>
                    <a:pt x="16038" y="546"/>
                    <a:pt x="15914" y="546"/>
                  </a:cubicBezTo>
                  <a:lnTo>
                    <a:pt x="15721" y="546"/>
                  </a:lnTo>
                  <a:lnTo>
                    <a:pt x="15721" y="1836"/>
                  </a:lnTo>
                  <a:lnTo>
                    <a:pt x="15950" y="1836"/>
                  </a:lnTo>
                  <a:cubicBezTo>
                    <a:pt x="16054" y="1836"/>
                    <a:pt x="16139" y="1920"/>
                    <a:pt x="16139" y="2024"/>
                  </a:cubicBezTo>
                  <a:lnTo>
                    <a:pt x="16139" y="2154"/>
                  </a:lnTo>
                  <a:cubicBezTo>
                    <a:pt x="16139" y="2258"/>
                    <a:pt x="16054" y="2342"/>
                    <a:pt x="15950" y="234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232" name="Rectangle 264">
              <a:extLst>
                <a:ext uri="{FF2B5EF4-FFF2-40B4-BE49-F238E27FC236}">
                  <a16:creationId xmlns:a16="http://schemas.microsoft.com/office/drawing/2014/main" id="{32DC43A3-6CC7-4F2B-B550-DC0CDE6717A8}"/>
                </a:ext>
              </a:extLst>
            </p:cNvPr>
            <p:cNvSpPr>
              <a:spLocks noChangeArrowheads="1"/>
            </p:cNvSpPr>
            <p:nvPr/>
          </p:nvSpPr>
          <p:spPr bwMode="auto">
            <a:xfrm>
              <a:off x="3149600" y="27203400"/>
              <a:ext cx="541338" cy="44450"/>
            </a:xfrm>
            <a:prstGeom prst="rect">
              <a:avLst/>
            </a:prstGeom>
            <a:solidFill>
              <a:srgbClr val="FFED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3" name="Freeform 265">
              <a:extLst>
                <a:ext uri="{FF2B5EF4-FFF2-40B4-BE49-F238E27FC236}">
                  <a16:creationId xmlns:a16="http://schemas.microsoft.com/office/drawing/2014/main" id="{D9B0E9CB-F209-4255-84DE-56FD6D26D491}"/>
                </a:ext>
              </a:extLst>
            </p:cNvPr>
            <p:cNvSpPr>
              <a:spLocks/>
            </p:cNvSpPr>
            <p:nvPr/>
          </p:nvSpPr>
          <p:spPr bwMode="auto">
            <a:xfrm>
              <a:off x="3157538" y="27209750"/>
              <a:ext cx="301625" cy="6350"/>
            </a:xfrm>
            <a:custGeom>
              <a:avLst/>
              <a:gdLst>
                <a:gd name="T0" fmla="*/ 8386 w 8475"/>
                <a:gd name="T1" fmla="*/ 178 h 178"/>
                <a:gd name="T2" fmla="*/ 89 w 8475"/>
                <a:gd name="T3" fmla="*/ 178 h 178"/>
                <a:gd name="T4" fmla="*/ 0 w 8475"/>
                <a:gd name="T5" fmla="*/ 89 h 178"/>
                <a:gd name="T6" fmla="*/ 89 w 8475"/>
                <a:gd name="T7" fmla="*/ 0 h 178"/>
                <a:gd name="T8" fmla="*/ 8386 w 8475"/>
                <a:gd name="T9" fmla="*/ 0 h 178"/>
                <a:gd name="T10" fmla="*/ 8475 w 8475"/>
                <a:gd name="T11" fmla="*/ 89 h 178"/>
                <a:gd name="T12" fmla="*/ 8386 w 8475"/>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8475" h="178">
                  <a:moveTo>
                    <a:pt x="8386" y="178"/>
                  </a:moveTo>
                  <a:lnTo>
                    <a:pt x="89" y="178"/>
                  </a:lnTo>
                  <a:cubicBezTo>
                    <a:pt x="40" y="178"/>
                    <a:pt x="0" y="138"/>
                    <a:pt x="0" y="89"/>
                  </a:cubicBezTo>
                  <a:cubicBezTo>
                    <a:pt x="0" y="39"/>
                    <a:pt x="40" y="0"/>
                    <a:pt x="89" y="0"/>
                  </a:cubicBezTo>
                  <a:lnTo>
                    <a:pt x="8386" y="0"/>
                  </a:lnTo>
                  <a:cubicBezTo>
                    <a:pt x="8435" y="0"/>
                    <a:pt x="8475" y="39"/>
                    <a:pt x="8475" y="89"/>
                  </a:cubicBezTo>
                  <a:cubicBezTo>
                    <a:pt x="8475" y="138"/>
                    <a:pt x="8435" y="178"/>
                    <a:pt x="8386"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4" name="Freeform 266">
              <a:extLst>
                <a:ext uri="{FF2B5EF4-FFF2-40B4-BE49-F238E27FC236}">
                  <a16:creationId xmlns:a16="http://schemas.microsoft.com/office/drawing/2014/main" id="{60508D4C-E5B7-4510-ADA5-531502867018}"/>
                </a:ext>
              </a:extLst>
            </p:cNvPr>
            <p:cNvSpPr>
              <a:spLocks/>
            </p:cNvSpPr>
            <p:nvPr/>
          </p:nvSpPr>
          <p:spPr bwMode="auto">
            <a:xfrm>
              <a:off x="3476625" y="27209750"/>
              <a:ext cx="207963" cy="6350"/>
            </a:xfrm>
            <a:custGeom>
              <a:avLst/>
              <a:gdLst>
                <a:gd name="T0" fmla="*/ 5714 w 5803"/>
                <a:gd name="T1" fmla="*/ 178 h 178"/>
                <a:gd name="T2" fmla="*/ 90 w 5803"/>
                <a:gd name="T3" fmla="*/ 178 h 178"/>
                <a:gd name="T4" fmla="*/ 0 w 5803"/>
                <a:gd name="T5" fmla="*/ 89 h 178"/>
                <a:gd name="T6" fmla="*/ 90 w 5803"/>
                <a:gd name="T7" fmla="*/ 0 h 178"/>
                <a:gd name="T8" fmla="*/ 5714 w 5803"/>
                <a:gd name="T9" fmla="*/ 0 h 178"/>
                <a:gd name="T10" fmla="*/ 5803 w 5803"/>
                <a:gd name="T11" fmla="*/ 89 h 178"/>
                <a:gd name="T12" fmla="*/ 5714 w 5803"/>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5803" h="178">
                  <a:moveTo>
                    <a:pt x="5714" y="178"/>
                  </a:moveTo>
                  <a:lnTo>
                    <a:pt x="90" y="178"/>
                  </a:lnTo>
                  <a:cubicBezTo>
                    <a:pt x="40" y="178"/>
                    <a:pt x="0" y="138"/>
                    <a:pt x="0" y="89"/>
                  </a:cubicBezTo>
                  <a:cubicBezTo>
                    <a:pt x="0" y="39"/>
                    <a:pt x="40" y="0"/>
                    <a:pt x="90" y="0"/>
                  </a:cubicBezTo>
                  <a:lnTo>
                    <a:pt x="5714" y="0"/>
                  </a:lnTo>
                  <a:cubicBezTo>
                    <a:pt x="5763" y="0"/>
                    <a:pt x="5803" y="39"/>
                    <a:pt x="5803" y="89"/>
                  </a:cubicBezTo>
                  <a:cubicBezTo>
                    <a:pt x="5803" y="138"/>
                    <a:pt x="5763" y="178"/>
                    <a:pt x="5714"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5" name="Freeform 267">
              <a:extLst>
                <a:ext uri="{FF2B5EF4-FFF2-40B4-BE49-F238E27FC236}">
                  <a16:creationId xmlns:a16="http://schemas.microsoft.com/office/drawing/2014/main" id="{AF1C96BC-9D53-4C6C-9DE9-101D47A89C75}"/>
                </a:ext>
              </a:extLst>
            </p:cNvPr>
            <p:cNvSpPr>
              <a:spLocks/>
            </p:cNvSpPr>
            <p:nvPr/>
          </p:nvSpPr>
          <p:spPr bwMode="auto">
            <a:xfrm>
              <a:off x="3192463" y="27222450"/>
              <a:ext cx="427038" cy="6350"/>
            </a:xfrm>
            <a:custGeom>
              <a:avLst/>
              <a:gdLst>
                <a:gd name="T0" fmla="*/ 11907 w 11996"/>
                <a:gd name="T1" fmla="*/ 178 h 178"/>
                <a:gd name="T2" fmla="*/ 90 w 11996"/>
                <a:gd name="T3" fmla="*/ 178 h 178"/>
                <a:gd name="T4" fmla="*/ 0 w 11996"/>
                <a:gd name="T5" fmla="*/ 89 h 178"/>
                <a:gd name="T6" fmla="*/ 90 w 11996"/>
                <a:gd name="T7" fmla="*/ 0 h 178"/>
                <a:gd name="T8" fmla="*/ 11907 w 11996"/>
                <a:gd name="T9" fmla="*/ 0 h 178"/>
                <a:gd name="T10" fmla="*/ 11996 w 11996"/>
                <a:gd name="T11" fmla="*/ 89 h 178"/>
                <a:gd name="T12" fmla="*/ 11907 w 11996"/>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11996" h="178">
                  <a:moveTo>
                    <a:pt x="11907" y="178"/>
                  </a:moveTo>
                  <a:lnTo>
                    <a:pt x="90" y="178"/>
                  </a:lnTo>
                  <a:cubicBezTo>
                    <a:pt x="40" y="178"/>
                    <a:pt x="0" y="139"/>
                    <a:pt x="0" y="89"/>
                  </a:cubicBezTo>
                  <a:cubicBezTo>
                    <a:pt x="0" y="40"/>
                    <a:pt x="40" y="0"/>
                    <a:pt x="90" y="0"/>
                  </a:cubicBezTo>
                  <a:lnTo>
                    <a:pt x="11907" y="0"/>
                  </a:lnTo>
                  <a:cubicBezTo>
                    <a:pt x="11956" y="0"/>
                    <a:pt x="11996" y="40"/>
                    <a:pt x="11996" y="89"/>
                  </a:cubicBezTo>
                  <a:cubicBezTo>
                    <a:pt x="11996" y="139"/>
                    <a:pt x="11956" y="178"/>
                    <a:pt x="11907"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6" name="Freeform 268">
              <a:extLst>
                <a:ext uri="{FF2B5EF4-FFF2-40B4-BE49-F238E27FC236}">
                  <a16:creationId xmlns:a16="http://schemas.microsoft.com/office/drawing/2014/main" id="{6B573C6D-F0E7-400C-8395-176E2B40994B}"/>
                </a:ext>
              </a:extLst>
            </p:cNvPr>
            <p:cNvSpPr>
              <a:spLocks/>
            </p:cNvSpPr>
            <p:nvPr/>
          </p:nvSpPr>
          <p:spPr bwMode="auto">
            <a:xfrm>
              <a:off x="3328988" y="27236738"/>
              <a:ext cx="339725" cy="6350"/>
            </a:xfrm>
            <a:custGeom>
              <a:avLst/>
              <a:gdLst>
                <a:gd name="T0" fmla="*/ 9415 w 9505"/>
                <a:gd name="T1" fmla="*/ 179 h 179"/>
                <a:gd name="T2" fmla="*/ 89 w 9505"/>
                <a:gd name="T3" fmla="*/ 179 h 179"/>
                <a:gd name="T4" fmla="*/ 0 w 9505"/>
                <a:gd name="T5" fmla="*/ 89 h 179"/>
                <a:gd name="T6" fmla="*/ 89 w 9505"/>
                <a:gd name="T7" fmla="*/ 0 h 179"/>
                <a:gd name="T8" fmla="*/ 9415 w 9505"/>
                <a:gd name="T9" fmla="*/ 0 h 179"/>
                <a:gd name="T10" fmla="*/ 9505 w 9505"/>
                <a:gd name="T11" fmla="*/ 89 h 179"/>
                <a:gd name="T12" fmla="*/ 9415 w 9505"/>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9505" h="179">
                  <a:moveTo>
                    <a:pt x="9415" y="179"/>
                  </a:moveTo>
                  <a:lnTo>
                    <a:pt x="89" y="179"/>
                  </a:lnTo>
                  <a:cubicBezTo>
                    <a:pt x="40" y="179"/>
                    <a:pt x="0" y="139"/>
                    <a:pt x="0" y="89"/>
                  </a:cubicBezTo>
                  <a:cubicBezTo>
                    <a:pt x="0" y="40"/>
                    <a:pt x="40" y="0"/>
                    <a:pt x="89" y="0"/>
                  </a:cubicBezTo>
                  <a:lnTo>
                    <a:pt x="9415" y="0"/>
                  </a:lnTo>
                  <a:cubicBezTo>
                    <a:pt x="9465" y="0"/>
                    <a:pt x="9505" y="40"/>
                    <a:pt x="9505" y="89"/>
                  </a:cubicBezTo>
                  <a:cubicBezTo>
                    <a:pt x="9505" y="139"/>
                    <a:pt x="9465" y="179"/>
                    <a:pt x="9415"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7" name="Freeform 269">
              <a:extLst>
                <a:ext uri="{FF2B5EF4-FFF2-40B4-BE49-F238E27FC236}">
                  <a16:creationId xmlns:a16="http://schemas.microsoft.com/office/drawing/2014/main" id="{F87B3EE1-6658-4E88-BDFB-EF1C3993242C}"/>
                </a:ext>
              </a:extLst>
            </p:cNvPr>
            <p:cNvSpPr>
              <a:spLocks/>
            </p:cNvSpPr>
            <p:nvPr/>
          </p:nvSpPr>
          <p:spPr bwMode="auto">
            <a:xfrm>
              <a:off x="3751263" y="26449338"/>
              <a:ext cx="128588" cy="25400"/>
            </a:xfrm>
            <a:custGeom>
              <a:avLst/>
              <a:gdLst>
                <a:gd name="T0" fmla="*/ 3240 w 3591"/>
                <a:gd name="T1" fmla="*/ 701 h 701"/>
                <a:gd name="T2" fmla="*/ 350 w 3591"/>
                <a:gd name="T3" fmla="*/ 701 h 701"/>
                <a:gd name="T4" fmla="*/ 0 w 3591"/>
                <a:gd name="T5" fmla="*/ 351 h 701"/>
                <a:gd name="T6" fmla="*/ 350 w 3591"/>
                <a:gd name="T7" fmla="*/ 0 h 701"/>
                <a:gd name="T8" fmla="*/ 3240 w 3591"/>
                <a:gd name="T9" fmla="*/ 0 h 701"/>
                <a:gd name="T10" fmla="*/ 3591 w 3591"/>
                <a:gd name="T11" fmla="*/ 351 h 701"/>
                <a:gd name="T12" fmla="*/ 3240 w 3591"/>
                <a:gd name="T13" fmla="*/ 701 h 701"/>
              </a:gdLst>
              <a:ahLst/>
              <a:cxnLst>
                <a:cxn ang="0">
                  <a:pos x="T0" y="T1"/>
                </a:cxn>
                <a:cxn ang="0">
                  <a:pos x="T2" y="T3"/>
                </a:cxn>
                <a:cxn ang="0">
                  <a:pos x="T4" y="T5"/>
                </a:cxn>
                <a:cxn ang="0">
                  <a:pos x="T6" y="T7"/>
                </a:cxn>
                <a:cxn ang="0">
                  <a:pos x="T8" y="T9"/>
                </a:cxn>
                <a:cxn ang="0">
                  <a:pos x="T10" y="T11"/>
                </a:cxn>
                <a:cxn ang="0">
                  <a:pos x="T12" y="T13"/>
                </a:cxn>
              </a:cxnLst>
              <a:rect l="0" t="0" r="r" b="b"/>
              <a:pathLst>
                <a:path w="3591" h="701">
                  <a:moveTo>
                    <a:pt x="3240" y="701"/>
                  </a:moveTo>
                  <a:lnTo>
                    <a:pt x="350" y="701"/>
                  </a:lnTo>
                  <a:cubicBezTo>
                    <a:pt x="157" y="701"/>
                    <a:pt x="0" y="545"/>
                    <a:pt x="0" y="351"/>
                  </a:cubicBezTo>
                  <a:cubicBezTo>
                    <a:pt x="0" y="157"/>
                    <a:pt x="157" y="0"/>
                    <a:pt x="350" y="0"/>
                  </a:cubicBezTo>
                  <a:lnTo>
                    <a:pt x="3240" y="0"/>
                  </a:lnTo>
                  <a:cubicBezTo>
                    <a:pt x="3434" y="0"/>
                    <a:pt x="3591" y="157"/>
                    <a:pt x="3591" y="351"/>
                  </a:cubicBezTo>
                  <a:cubicBezTo>
                    <a:pt x="3591" y="545"/>
                    <a:pt x="3434" y="701"/>
                    <a:pt x="3240" y="70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38" name="Freeform 270">
              <a:extLst>
                <a:ext uri="{FF2B5EF4-FFF2-40B4-BE49-F238E27FC236}">
                  <a16:creationId xmlns:a16="http://schemas.microsoft.com/office/drawing/2014/main" id="{B48B0825-A3D6-4A8D-ADF9-15AEA6918217}"/>
                </a:ext>
              </a:extLst>
            </p:cNvPr>
            <p:cNvSpPr>
              <a:spLocks/>
            </p:cNvSpPr>
            <p:nvPr/>
          </p:nvSpPr>
          <p:spPr bwMode="auto">
            <a:xfrm>
              <a:off x="3803650" y="26398538"/>
              <a:ext cx="23813" cy="127000"/>
            </a:xfrm>
            <a:custGeom>
              <a:avLst/>
              <a:gdLst>
                <a:gd name="T0" fmla="*/ 701 w 701"/>
                <a:gd name="T1" fmla="*/ 350 h 3590"/>
                <a:gd name="T2" fmla="*/ 701 w 701"/>
                <a:gd name="T3" fmla="*/ 3240 h 3590"/>
                <a:gd name="T4" fmla="*/ 350 w 701"/>
                <a:gd name="T5" fmla="*/ 3590 h 3590"/>
                <a:gd name="T6" fmla="*/ 0 w 701"/>
                <a:gd name="T7" fmla="*/ 3240 h 3590"/>
                <a:gd name="T8" fmla="*/ 0 w 701"/>
                <a:gd name="T9" fmla="*/ 350 h 3590"/>
                <a:gd name="T10" fmla="*/ 350 w 701"/>
                <a:gd name="T11" fmla="*/ 0 h 3590"/>
                <a:gd name="T12" fmla="*/ 701 w 701"/>
                <a:gd name="T13" fmla="*/ 350 h 3590"/>
              </a:gdLst>
              <a:ahLst/>
              <a:cxnLst>
                <a:cxn ang="0">
                  <a:pos x="T0" y="T1"/>
                </a:cxn>
                <a:cxn ang="0">
                  <a:pos x="T2" y="T3"/>
                </a:cxn>
                <a:cxn ang="0">
                  <a:pos x="T4" y="T5"/>
                </a:cxn>
                <a:cxn ang="0">
                  <a:pos x="T6" y="T7"/>
                </a:cxn>
                <a:cxn ang="0">
                  <a:pos x="T8" y="T9"/>
                </a:cxn>
                <a:cxn ang="0">
                  <a:pos x="T10" y="T11"/>
                </a:cxn>
                <a:cxn ang="0">
                  <a:pos x="T12" y="T13"/>
                </a:cxn>
              </a:cxnLst>
              <a:rect l="0" t="0" r="r" b="b"/>
              <a:pathLst>
                <a:path w="701" h="3590">
                  <a:moveTo>
                    <a:pt x="701" y="350"/>
                  </a:moveTo>
                  <a:lnTo>
                    <a:pt x="701" y="3240"/>
                  </a:lnTo>
                  <a:cubicBezTo>
                    <a:pt x="701" y="3433"/>
                    <a:pt x="544" y="3590"/>
                    <a:pt x="350" y="3590"/>
                  </a:cubicBezTo>
                  <a:cubicBezTo>
                    <a:pt x="157" y="3590"/>
                    <a:pt x="0" y="3433"/>
                    <a:pt x="0" y="3240"/>
                  </a:cubicBezTo>
                  <a:lnTo>
                    <a:pt x="0" y="350"/>
                  </a:lnTo>
                  <a:cubicBezTo>
                    <a:pt x="0" y="156"/>
                    <a:pt x="157" y="0"/>
                    <a:pt x="350" y="0"/>
                  </a:cubicBezTo>
                  <a:cubicBezTo>
                    <a:pt x="544" y="0"/>
                    <a:pt x="701" y="156"/>
                    <a:pt x="701" y="35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39" name="Freeform 271">
              <a:extLst>
                <a:ext uri="{FF2B5EF4-FFF2-40B4-BE49-F238E27FC236}">
                  <a16:creationId xmlns:a16="http://schemas.microsoft.com/office/drawing/2014/main" id="{69F083F4-808C-469C-BA81-8D42208C8768}"/>
                </a:ext>
              </a:extLst>
            </p:cNvPr>
            <p:cNvSpPr>
              <a:spLocks/>
            </p:cNvSpPr>
            <p:nvPr/>
          </p:nvSpPr>
          <p:spPr bwMode="auto">
            <a:xfrm>
              <a:off x="4889500" y="27149425"/>
              <a:ext cx="128588" cy="23813"/>
            </a:xfrm>
            <a:custGeom>
              <a:avLst/>
              <a:gdLst>
                <a:gd name="T0" fmla="*/ 3241 w 3591"/>
                <a:gd name="T1" fmla="*/ 702 h 702"/>
                <a:gd name="T2" fmla="*/ 352 w 3591"/>
                <a:gd name="T3" fmla="*/ 702 h 702"/>
                <a:gd name="T4" fmla="*/ 0 w 3591"/>
                <a:gd name="T5" fmla="*/ 351 h 702"/>
                <a:gd name="T6" fmla="*/ 352 w 3591"/>
                <a:gd name="T7" fmla="*/ 0 h 702"/>
                <a:gd name="T8" fmla="*/ 3241 w 3591"/>
                <a:gd name="T9" fmla="*/ 0 h 702"/>
                <a:gd name="T10" fmla="*/ 3591 w 3591"/>
                <a:gd name="T11" fmla="*/ 351 h 702"/>
                <a:gd name="T12" fmla="*/ 3241 w 3591"/>
                <a:gd name="T13" fmla="*/ 702 h 702"/>
              </a:gdLst>
              <a:ahLst/>
              <a:cxnLst>
                <a:cxn ang="0">
                  <a:pos x="T0" y="T1"/>
                </a:cxn>
                <a:cxn ang="0">
                  <a:pos x="T2" y="T3"/>
                </a:cxn>
                <a:cxn ang="0">
                  <a:pos x="T4" y="T5"/>
                </a:cxn>
                <a:cxn ang="0">
                  <a:pos x="T6" y="T7"/>
                </a:cxn>
                <a:cxn ang="0">
                  <a:pos x="T8" y="T9"/>
                </a:cxn>
                <a:cxn ang="0">
                  <a:pos x="T10" y="T11"/>
                </a:cxn>
                <a:cxn ang="0">
                  <a:pos x="T12" y="T13"/>
                </a:cxn>
              </a:cxnLst>
              <a:rect l="0" t="0" r="r" b="b"/>
              <a:pathLst>
                <a:path w="3591" h="702">
                  <a:moveTo>
                    <a:pt x="3241" y="702"/>
                  </a:moveTo>
                  <a:lnTo>
                    <a:pt x="352" y="702"/>
                  </a:lnTo>
                  <a:cubicBezTo>
                    <a:pt x="158" y="702"/>
                    <a:pt x="0" y="545"/>
                    <a:pt x="0" y="351"/>
                  </a:cubicBezTo>
                  <a:cubicBezTo>
                    <a:pt x="0" y="157"/>
                    <a:pt x="158" y="0"/>
                    <a:pt x="352" y="0"/>
                  </a:cubicBezTo>
                  <a:lnTo>
                    <a:pt x="3241" y="0"/>
                  </a:lnTo>
                  <a:cubicBezTo>
                    <a:pt x="3435" y="0"/>
                    <a:pt x="3591" y="157"/>
                    <a:pt x="3591" y="351"/>
                  </a:cubicBezTo>
                  <a:cubicBezTo>
                    <a:pt x="3591" y="545"/>
                    <a:pt x="3435" y="702"/>
                    <a:pt x="3241" y="702"/>
                  </a:cubicBezTo>
                  <a:close/>
                </a:path>
              </a:pathLst>
            </a:custGeom>
            <a:solidFill>
              <a:srgbClr val="FEC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0" name="Freeform 272">
              <a:extLst>
                <a:ext uri="{FF2B5EF4-FFF2-40B4-BE49-F238E27FC236}">
                  <a16:creationId xmlns:a16="http://schemas.microsoft.com/office/drawing/2014/main" id="{ACE000D1-1352-4CE3-BD1F-989A1982C9B0}"/>
                </a:ext>
              </a:extLst>
            </p:cNvPr>
            <p:cNvSpPr>
              <a:spLocks/>
            </p:cNvSpPr>
            <p:nvPr/>
          </p:nvSpPr>
          <p:spPr bwMode="auto">
            <a:xfrm>
              <a:off x="4941888" y="27097038"/>
              <a:ext cx="25400" cy="128588"/>
            </a:xfrm>
            <a:custGeom>
              <a:avLst/>
              <a:gdLst>
                <a:gd name="T0" fmla="*/ 701 w 701"/>
                <a:gd name="T1" fmla="*/ 350 h 3590"/>
                <a:gd name="T2" fmla="*/ 701 w 701"/>
                <a:gd name="T3" fmla="*/ 3240 h 3590"/>
                <a:gd name="T4" fmla="*/ 350 w 701"/>
                <a:gd name="T5" fmla="*/ 3590 h 3590"/>
                <a:gd name="T6" fmla="*/ 0 w 701"/>
                <a:gd name="T7" fmla="*/ 3240 h 3590"/>
                <a:gd name="T8" fmla="*/ 0 w 701"/>
                <a:gd name="T9" fmla="*/ 350 h 3590"/>
                <a:gd name="T10" fmla="*/ 350 w 701"/>
                <a:gd name="T11" fmla="*/ 0 h 3590"/>
                <a:gd name="T12" fmla="*/ 701 w 701"/>
                <a:gd name="T13" fmla="*/ 350 h 3590"/>
              </a:gdLst>
              <a:ahLst/>
              <a:cxnLst>
                <a:cxn ang="0">
                  <a:pos x="T0" y="T1"/>
                </a:cxn>
                <a:cxn ang="0">
                  <a:pos x="T2" y="T3"/>
                </a:cxn>
                <a:cxn ang="0">
                  <a:pos x="T4" y="T5"/>
                </a:cxn>
                <a:cxn ang="0">
                  <a:pos x="T6" y="T7"/>
                </a:cxn>
                <a:cxn ang="0">
                  <a:pos x="T8" y="T9"/>
                </a:cxn>
                <a:cxn ang="0">
                  <a:pos x="T10" y="T11"/>
                </a:cxn>
                <a:cxn ang="0">
                  <a:pos x="T12" y="T13"/>
                </a:cxn>
              </a:cxnLst>
              <a:rect l="0" t="0" r="r" b="b"/>
              <a:pathLst>
                <a:path w="701" h="3590">
                  <a:moveTo>
                    <a:pt x="701" y="350"/>
                  </a:moveTo>
                  <a:lnTo>
                    <a:pt x="701" y="3240"/>
                  </a:lnTo>
                  <a:cubicBezTo>
                    <a:pt x="701" y="3433"/>
                    <a:pt x="544" y="3590"/>
                    <a:pt x="350" y="3590"/>
                  </a:cubicBezTo>
                  <a:cubicBezTo>
                    <a:pt x="157" y="3590"/>
                    <a:pt x="0" y="3433"/>
                    <a:pt x="0" y="3240"/>
                  </a:cubicBezTo>
                  <a:lnTo>
                    <a:pt x="0" y="350"/>
                  </a:lnTo>
                  <a:cubicBezTo>
                    <a:pt x="0" y="157"/>
                    <a:pt x="157" y="0"/>
                    <a:pt x="350" y="0"/>
                  </a:cubicBezTo>
                  <a:cubicBezTo>
                    <a:pt x="544" y="0"/>
                    <a:pt x="701" y="157"/>
                    <a:pt x="701" y="350"/>
                  </a:cubicBezTo>
                  <a:close/>
                </a:path>
              </a:pathLst>
            </a:custGeom>
            <a:solidFill>
              <a:srgbClr val="FEC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1" name="Freeform 273">
              <a:extLst>
                <a:ext uri="{FF2B5EF4-FFF2-40B4-BE49-F238E27FC236}">
                  <a16:creationId xmlns:a16="http://schemas.microsoft.com/office/drawing/2014/main" id="{801A1CCB-1BB7-47A4-9599-89D01240C694}"/>
                </a:ext>
              </a:extLst>
            </p:cNvPr>
            <p:cNvSpPr>
              <a:spLocks noEditPoints="1"/>
            </p:cNvSpPr>
            <p:nvPr/>
          </p:nvSpPr>
          <p:spPr bwMode="auto">
            <a:xfrm>
              <a:off x="3355975" y="24917400"/>
              <a:ext cx="107950" cy="120650"/>
            </a:xfrm>
            <a:custGeom>
              <a:avLst/>
              <a:gdLst>
                <a:gd name="T0" fmla="*/ 538 w 3059"/>
                <a:gd name="T1" fmla="*/ 713 h 3410"/>
                <a:gd name="T2" fmla="*/ 610 w 3059"/>
                <a:gd name="T3" fmla="*/ 2679 h 3410"/>
                <a:gd name="T4" fmla="*/ 2277 w 3059"/>
                <a:gd name="T5" fmla="*/ 1634 h 3410"/>
                <a:gd name="T6" fmla="*/ 538 w 3059"/>
                <a:gd name="T7" fmla="*/ 713 h 3410"/>
                <a:gd name="T8" fmla="*/ 150 w 3059"/>
                <a:gd name="T9" fmla="*/ 3281 h 3410"/>
                <a:gd name="T10" fmla="*/ 107 w 3059"/>
                <a:gd name="T11" fmla="*/ 3147 h 3410"/>
                <a:gd name="T12" fmla="*/ 3 w 3059"/>
                <a:gd name="T13" fmla="*/ 282 h 3410"/>
                <a:gd name="T14" fmla="*/ 125 w 3059"/>
                <a:gd name="T15" fmla="*/ 53 h 3410"/>
                <a:gd name="T16" fmla="*/ 385 w 3059"/>
                <a:gd name="T17" fmla="*/ 43 h 3410"/>
                <a:gd name="T18" fmla="*/ 2917 w 3059"/>
                <a:gd name="T19" fmla="*/ 1386 h 3410"/>
                <a:gd name="T20" fmla="*/ 3055 w 3059"/>
                <a:gd name="T21" fmla="*/ 1606 h 3410"/>
                <a:gd name="T22" fmla="*/ 2933 w 3059"/>
                <a:gd name="T23" fmla="*/ 1836 h 3410"/>
                <a:gd name="T24" fmla="*/ 504 w 3059"/>
                <a:gd name="T25" fmla="*/ 3358 h 3410"/>
                <a:gd name="T26" fmla="*/ 245 w 3059"/>
                <a:gd name="T27" fmla="*/ 3367 h 3410"/>
                <a:gd name="T28" fmla="*/ 150 w 3059"/>
                <a:gd name="T29" fmla="*/ 3281 h 3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59" h="3410">
                  <a:moveTo>
                    <a:pt x="538" y="713"/>
                  </a:moveTo>
                  <a:lnTo>
                    <a:pt x="610" y="2679"/>
                  </a:lnTo>
                  <a:lnTo>
                    <a:pt x="2277" y="1634"/>
                  </a:lnTo>
                  <a:lnTo>
                    <a:pt x="538" y="713"/>
                  </a:lnTo>
                  <a:close/>
                  <a:moveTo>
                    <a:pt x="150" y="3281"/>
                  </a:moveTo>
                  <a:cubicBezTo>
                    <a:pt x="124" y="3242"/>
                    <a:pt x="109" y="3195"/>
                    <a:pt x="107" y="3147"/>
                  </a:cubicBezTo>
                  <a:lnTo>
                    <a:pt x="3" y="282"/>
                  </a:lnTo>
                  <a:cubicBezTo>
                    <a:pt x="0" y="189"/>
                    <a:pt x="46" y="102"/>
                    <a:pt x="125" y="53"/>
                  </a:cubicBezTo>
                  <a:cubicBezTo>
                    <a:pt x="204" y="4"/>
                    <a:pt x="302" y="0"/>
                    <a:pt x="385" y="43"/>
                  </a:cubicBezTo>
                  <a:lnTo>
                    <a:pt x="2917" y="1386"/>
                  </a:lnTo>
                  <a:cubicBezTo>
                    <a:pt x="2999" y="1429"/>
                    <a:pt x="3052" y="1513"/>
                    <a:pt x="3055" y="1606"/>
                  </a:cubicBezTo>
                  <a:cubicBezTo>
                    <a:pt x="3059" y="1699"/>
                    <a:pt x="3012" y="1786"/>
                    <a:pt x="2933" y="1836"/>
                  </a:cubicBezTo>
                  <a:lnTo>
                    <a:pt x="504" y="3358"/>
                  </a:lnTo>
                  <a:cubicBezTo>
                    <a:pt x="426" y="3407"/>
                    <a:pt x="327" y="3410"/>
                    <a:pt x="245" y="3367"/>
                  </a:cubicBezTo>
                  <a:cubicBezTo>
                    <a:pt x="206" y="3346"/>
                    <a:pt x="174" y="3316"/>
                    <a:pt x="150" y="328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42" name="Freeform 274">
              <a:extLst>
                <a:ext uri="{FF2B5EF4-FFF2-40B4-BE49-F238E27FC236}">
                  <a16:creationId xmlns:a16="http://schemas.microsoft.com/office/drawing/2014/main" id="{493427FF-9E80-4532-8C92-7748E757285A}"/>
                </a:ext>
              </a:extLst>
            </p:cNvPr>
            <p:cNvSpPr>
              <a:spLocks noEditPoints="1"/>
            </p:cNvSpPr>
            <p:nvPr/>
          </p:nvSpPr>
          <p:spPr bwMode="auto">
            <a:xfrm>
              <a:off x="460375" y="27011313"/>
              <a:ext cx="107950" cy="120650"/>
            </a:xfrm>
            <a:custGeom>
              <a:avLst/>
              <a:gdLst>
                <a:gd name="T0" fmla="*/ 538 w 3058"/>
                <a:gd name="T1" fmla="*/ 713 h 3410"/>
                <a:gd name="T2" fmla="*/ 609 w 3058"/>
                <a:gd name="T3" fmla="*/ 2679 h 3410"/>
                <a:gd name="T4" fmla="*/ 2277 w 3058"/>
                <a:gd name="T5" fmla="*/ 1635 h 3410"/>
                <a:gd name="T6" fmla="*/ 538 w 3058"/>
                <a:gd name="T7" fmla="*/ 713 h 3410"/>
                <a:gd name="T8" fmla="*/ 150 w 3058"/>
                <a:gd name="T9" fmla="*/ 3281 h 3410"/>
                <a:gd name="T10" fmla="*/ 107 w 3058"/>
                <a:gd name="T11" fmla="*/ 3147 h 3410"/>
                <a:gd name="T12" fmla="*/ 3 w 3058"/>
                <a:gd name="T13" fmla="*/ 282 h 3410"/>
                <a:gd name="T14" fmla="*/ 125 w 3058"/>
                <a:gd name="T15" fmla="*/ 53 h 3410"/>
                <a:gd name="T16" fmla="*/ 384 w 3058"/>
                <a:gd name="T17" fmla="*/ 44 h 3410"/>
                <a:gd name="T18" fmla="*/ 2917 w 3058"/>
                <a:gd name="T19" fmla="*/ 1386 h 3410"/>
                <a:gd name="T20" fmla="*/ 3055 w 3058"/>
                <a:gd name="T21" fmla="*/ 1606 h 3410"/>
                <a:gd name="T22" fmla="*/ 2933 w 3058"/>
                <a:gd name="T23" fmla="*/ 1836 h 3410"/>
                <a:gd name="T24" fmla="*/ 504 w 3058"/>
                <a:gd name="T25" fmla="*/ 3358 h 3410"/>
                <a:gd name="T26" fmla="*/ 245 w 3058"/>
                <a:gd name="T27" fmla="*/ 3367 h 3410"/>
                <a:gd name="T28" fmla="*/ 150 w 3058"/>
                <a:gd name="T29" fmla="*/ 3281 h 3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58" h="3410">
                  <a:moveTo>
                    <a:pt x="538" y="713"/>
                  </a:moveTo>
                  <a:lnTo>
                    <a:pt x="609" y="2679"/>
                  </a:lnTo>
                  <a:lnTo>
                    <a:pt x="2277" y="1635"/>
                  </a:lnTo>
                  <a:lnTo>
                    <a:pt x="538" y="713"/>
                  </a:lnTo>
                  <a:close/>
                  <a:moveTo>
                    <a:pt x="150" y="3281"/>
                  </a:moveTo>
                  <a:cubicBezTo>
                    <a:pt x="124" y="3242"/>
                    <a:pt x="109" y="3196"/>
                    <a:pt x="107" y="3147"/>
                  </a:cubicBezTo>
                  <a:lnTo>
                    <a:pt x="3" y="282"/>
                  </a:lnTo>
                  <a:cubicBezTo>
                    <a:pt x="0" y="190"/>
                    <a:pt x="46" y="102"/>
                    <a:pt x="125" y="53"/>
                  </a:cubicBezTo>
                  <a:cubicBezTo>
                    <a:pt x="204" y="4"/>
                    <a:pt x="302" y="0"/>
                    <a:pt x="384" y="44"/>
                  </a:cubicBezTo>
                  <a:lnTo>
                    <a:pt x="2917" y="1386"/>
                  </a:lnTo>
                  <a:cubicBezTo>
                    <a:pt x="2999" y="1430"/>
                    <a:pt x="3052" y="1513"/>
                    <a:pt x="3055" y="1606"/>
                  </a:cubicBezTo>
                  <a:cubicBezTo>
                    <a:pt x="3058" y="1699"/>
                    <a:pt x="3012" y="1786"/>
                    <a:pt x="2933" y="1836"/>
                  </a:cubicBezTo>
                  <a:lnTo>
                    <a:pt x="504" y="3358"/>
                  </a:lnTo>
                  <a:cubicBezTo>
                    <a:pt x="425" y="3407"/>
                    <a:pt x="327" y="3410"/>
                    <a:pt x="245" y="3367"/>
                  </a:cubicBezTo>
                  <a:cubicBezTo>
                    <a:pt x="206" y="3346"/>
                    <a:pt x="173" y="3317"/>
                    <a:pt x="150" y="328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43" name="Freeform 275">
              <a:extLst>
                <a:ext uri="{FF2B5EF4-FFF2-40B4-BE49-F238E27FC236}">
                  <a16:creationId xmlns:a16="http://schemas.microsoft.com/office/drawing/2014/main" id="{EFF6AEBC-CBA4-4869-9F19-8A00CD007DB9}"/>
                </a:ext>
              </a:extLst>
            </p:cNvPr>
            <p:cNvSpPr>
              <a:spLocks/>
            </p:cNvSpPr>
            <p:nvPr/>
          </p:nvSpPr>
          <p:spPr bwMode="auto">
            <a:xfrm>
              <a:off x="4495800" y="24550688"/>
              <a:ext cx="239713" cy="163513"/>
            </a:xfrm>
            <a:custGeom>
              <a:avLst/>
              <a:gdLst>
                <a:gd name="T0" fmla="*/ 6138 w 6687"/>
                <a:gd name="T1" fmla="*/ 2734 h 4587"/>
                <a:gd name="T2" fmla="*/ 6387 w 6687"/>
                <a:gd name="T3" fmla="*/ 3460 h 4587"/>
                <a:gd name="T4" fmla="*/ 6687 w 6687"/>
                <a:gd name="T5" fmla="*/ 4071 h 4587"/>
                <a:gd name="T6" fmla="*/ 6460 w 6687"/>
                <a:gd name="T7" fmla="*/ 4587 h 4587"/>
                <a:gd name="T8" fmla="*/ 5832 w 6687"/>
                <a:gd name="T9" fmla="*/ 3559 h 4587"/>
                <a:gd name="T10" fmla="*/ 5532 w 6687"/>
                <a:gd name="T11" fmla="*/ 2948 h 4587"/>
                <a:gd name="T12" fmla="*/ 4878 w 6687"/>
                <a:gd name="T13" fmla="*/ 3139 h 4587"/>
                <a:gd name="T14" fmla="*/ 3696 w 6687"/>
                <a:gd name="T15" fmla="*/ 3371 h 4587"/>
                <a:gd name="T16" fmla="*/ 3067 w 6687"/>
                <a:gd name="T17" fmla="*/ 2343 h 4587"/>
                <a:gd name="T18" fmla="*/ 2767 w 6687"/>
                <a:gd name="T19" fmla="*/ 1732 h 4587"/>
                <a:gd name="T20" fmla="*/ 2113 w 6687"/>
                <a:gd name="T21" fmla="*/ 1923 h 4587"/>
                <a:gd name="T22" fmla="*/ 929 w 6687"/>
                <a:gd name="T23" fmla="*/ 2156 h 4587"/>
                <a:gd name="T24" fmla="*/ 301 w 6687"/>
                <a:gd name="T25" fmla="*/ 1127 h 4587"/>
                <a:gd name="T26" fmla="*/ 0 w 6687"/>
                <a:gd name="T27" fmla="*/ 516 h 4587"/>
                <a:gd name="T28" fmla="*/ 226 w 6687"/>
                <a:gd name="T29" fmla="*/ 0 h 4587"/>
                <a:gd name="T30" fmla="*/ 855 w 6687"/>
                <a:gd name="T31" fmla="*/ 1028 h 4587"/>
                <a:gd name="T32" fmla="*/ 1156 w 6687"/>
                <a:gd name="T33" fmla="*/ 1640 h 4587"/>
                <a:gd name="T34" fmla="*/ 1810 w 6687"/>
                <a:gd name="T35" fmla="*/ 1448 h 4587"/>
                <a:gd name="T36" fmla="*/ 2994 w 6687"/>
                <a:gd name="T37" fmla="*/ 1216 h 4587"/>
                <a:gd name="T38" fmla="*/ 3621 w 6687"/>
                <a:gd name="T39" fmla="*/ 2244 h 4587"/>
                <a:gd name="T40" fmla="*/ 3922 w 6687"/>
                <a:gd name="T41" fmla="*/ 2856 h 4587"/>
                <a:gd name="T42" fmla="*/ 4576 w 6687"/>
                <a:gd name="T43" fmla="*/ 2664 h 4587"/>
                <a:gd name="T44" fmla="*/ 5758 w 6687"/>
                <a:gd name="T45" fmla="*/ 2432 h 4587"/>
                <a:gd name="T46" fmla="*/ 6138 w 6687"/>
                <a:gd name="T47" fmla="*/ 2734 h 4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87" h="4587">
                  <a:moveTo>
                    <a:pt x="6138" y="2734"/>
                  </a:moveTo>
                  <a:cubicBezTo>
                    <a:pt x="6296" y="2954"/>
                    <a:pt x="6345" y="3226"/>
                    <a:pt x="6387" y="3460"/>
                  </a:cubicBezTo>
                  <a:cubicBezTo>
                    <a:pt x="6446" y="3792"/>
                    <a:pt x="6490" y="3984"/>
                    <a:pt x="6687" y="4071"/>
                  </a:cubicBezTo>
                  <a:lnTo>
                    <a:pt x="6460" y="4587"/>
                  </a:lnTo>
                  <a:cubicBezTo>
                    <a:pt x="5977" y="4375"/>
                    <a:pt x="5897" y="3922"/>
                    <a:pt x="5832" y="3559"/>
                  </a:cubicBezTo>
                  <a:cubicBezTo>
                    <a:pt x="5773" y="3227"/>
                    <a:pt x="5730" y="3035"/>
                    <a:pt x="5532" y="2948"/>
                  </a:cubicBezTo>
                  <a:cubicBezTo>
                    <a:pt x="5333" y="2860"/>
                    <a:pt x="5163" y="2958"/>
                    <a:pt x="4878" y="3139"/>
                  </a:cubicBezTo>
                  <a:cubicBezTo>
                    <a:pt x="4566" y="3337"/>
                    <a:pt x="4178" y="3584"/>
                    <a:pt x="3696" y="3371"/>
                  </a:cubicBezTo>
                  <a:cubicBezTo>
                    <a:pt x="3212" y="3159"/>
                    <a:pt x="3131" y="2706"/>
                    <a:pt x="3067" y="2343"/>
                  </a:cubicBezTo>
                  <a:cubicBezTo>
                    <a:pt x="3008" y="2011"/>
                    <a:pt x="2964" y="1819"/>
                    <a:pt x="2767" y="1732"/>
                  </a:cubicBezTo>
                  <a:cubicBezTo>
                    <a:pt x="2568" y="1645"/>
                    <a:pt x="2398" y="1742"/>
                    <a:pt x="2113" y="1923"/>
                  </a:cubicBezTo>
                  <a:cubicBezTo>
                    <a:pt x="1800" y="2122"/>
                    <a:pt x="1413" y="2368"/>
                    <a:pt x="929" y="2156"/>
                  </a:cubicBezTo>
                  <a:cubicBezTo>
                    <a:pt x="447" y="1943"/>
                    <a:pt x="366" y="1491"/>
                    <a:pt x="301" y="1127"/>
                  </a:cubicBezTo>
                  <a:cubicBezTo>
                    <a:pt x="241" y="795"/>
                    <a:pt x="199" y="603"/>
                    <a:pt x="0" y="516"/>
                  </a:cubicBezTo>
                  <a:lnTo>
                    <a:pt x="226" y="0"/>
                  </a:lnTo>
                  <a:cubicBezTo>
                    <a:pt x="710" y="212"/>
                    <a:pt x="791" y="665"/>
                    <a:pt x="855" y="1028"/>
                  </a:cubicBezTo>
                  <a:cubicBezTo>
                    <a:pt x="915" y="1361"/>
                    <a:pt x="959" y="1553"/>
                    <a:pt x="1156" y="1640"/>
                  </a:cubicBezTo>
                  <a:cubicBezTo>
                    <a:pt x="1355" y="1727"/>
                    <a:pt x="1525" y="1629"/>
                    <a:pt x="1810" y="1448"/>
                  </a:cubicBezTo>
                  <a:cubicBezTo>
                    <a:pt x="2121" y="1250"/>
                    <a:pt x="2510" y="1003"/>
                    <a:pt x="2994" y="1216"/>
                  </a:cubicBezTo>
                  <a:cubicBezTo>
                    <a:pt x="3477" y="1428"/>
                    <a:pt x="3557" y="1881"/>
                    <a:pt x="3621" y="2244"/>
                  </a:cubicBezTo>
                  <a:cubicBezTo>
                    <a:pt x="3680" y="2576"/>
                    <a:pt x="3724" y="2769"/>
                    <a:pt x="3922" y="2856"/>
                  </a:cubicBezTo>
                  <a:cubicBezTo>
                    <a:pt x="4120" y="2943"/>
                    <a:pt x="4291" y="2845"/>
                    <a:pt x="4576" y="2664"/>
                  </a:cubicBezTo>
                  <a:cubicBezTo>
                    <a:pt x="4887" y="2466"/>
                    <a:pt x="5275" y="2219"/>
                    <a:pt x="5758" y="2432"/>
                  </a:cubicBezTo>
                  <a:cubicBezTo>
                    <a:pt x="5931" y="2507"/>
                    <a:pt x="6051" y="2613"/>
                    <a:pt x="6138" y="273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44" name="Freeform 276">
              <a:extLst>
                <a:ext uri="{FF2B5EF4-FFF2-40B4-BE49-F238E27FC236}">
                  <a16:creationId xmlns:a16="http://schemas.microsoft.com/office/drawing/2014/main" id="{A0F3C4A0-E832-4736-BD25-37A31BE548CB}"/>
                </a:ext>
              </a:extLst>
            </p:cNvPr>
            <p:cNvSpPr>
              <a:spLocks/>
            </p:cNvSpPr>
            <p:nvPr/>
          </p:nvSpPr>
          <p:spPr bwMode="auto">
            <a:xfrm>
              <a:off x="4991100" y="26231850"/>
              <a:ext cx="93663" cy="95250"/>
            </a:xfrm>
            <a:custGeom>
              <a:avLst/>
              <a:gdLst>
                <a:gd name="T0" fmla="*/ 2641 w 2641"/>
                <a:gd name="T1" fmla="*/ 1320 h 2641"/>
                <a:gd name="T2" fmla="*/ 1320 w 2641"/>
                <a:gd name="T3" fmla="*/ 2641 h 2641"/>
                <a:gd name="T4" fmla="*/ 0 w 2641"/>
                <a:gd name="T5" fmla="*/ 1320 h 2641"/>
                <a:gd name="T6" fmla="*/ 1320 w 2641"/>
                <a:gd name="T7" fmla="*/ 0 h 2641"/>
                <a:gd name="T8" fmla="*/ 2641 w 2641"/>
                <a:gd name="T9" fmla="*/ 1320 h 2641"/>
              </a:gdLst>
              <a:ahLst/>
              <a:cxnLst>
                <a:cxn ang="0">
                  <a:pos x="T0" y="T1"/>
                </a:cxn>
                <a:cxn ang="0">
                  <a:pos x="T2" y="T3"/>
                </a:cxn>
                <a:cxn ang="0">
                  <a:pos x="T4" y="T5"/>
                </a:cxn>
                <a:cxn ang="0">
                  <a:pos x="T6" y="T7"/>
                </a:cxn>
                <a:cxn ang="0">
                  <a:pos x="T8" y="T9"/>
                </a:cxn>
              </a:cxnLst>
              <a:rect l="0" t="0" r="r" b="b"/>
              <a:pathLst>
                <a:path w="2641" h="2641">
                  <a:moveTo>
                    <a:pt x="2641" y="1320"/>
                  </a:moveTo>
                  <a:cubicBezTo>
                    <a:pt x="2641" y="2050"/>
                    <a:pt x="2050" y="2641"/>
                    <a:pt x="1320" y="2641"/>
                  </a:cubicBezTo>
                  <a:cubicBezTo>
                    <a:pt x="591" y="2641"/>
                    <a:pt x="0" y="2050"/>
                    <a:pt x="0" y="1320"/>
                  </a:cubicBezTo>
                  <a:cubicBezTo>
                    <a:pt x="0" y="592"/>
                    <a:pt x="591" y="0"/>
                    <a:pt x="1320" y="0"/>
                  </a:cubicBezTo>
                  <a:cubicBezTo>
                    <a:pt x="2050" y="0"/>
                    <a:pt x="2641" y="592"/>
                    <a:pt x="2641" y="132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45" name="Oval 277">
              <a:extLst>
                <a:ext uri="{FF2B5EF4-FFF2-40B4-BE49-F238E27FC236}">
                  <a16:creationId xmlns:a16="http://schemas.microsoft.com/office/drawing/2014/main" id="{D39AB7B0-D2E9-44DE-B032-9F494CE5E8A5}"/>
                </a:ext>
              </a:extLst>
            </p:cNvPr>
            <p:cNvSpPr>
              <a:spLocks noChangeArrowheads="1"/>
            </p:cNvSpPr>
            <p:nvPr/>
          </p:nvSpPr>
          <p:spPr bwMode="auto">
            <a:xfrm>
              <a:off x="1776413" y="25130125"/>
              <a:ext cx="93663" cy="9525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46" name="Oval 278">
              <a:extLst>
                <a:ext uri="{FF2B5EF4-FFF2-40B4-BE49-F238E27FC236}">
                  <a16:creationId xmlns:a16="http://schemas.microsoft.com/office/drawing/2014/main" id="{9530D4FE-81E0-477A-A4FF-F5B98405B26A}"/>
                </a:ext>
              </a:extLst>
            </p:cNvPr>
            <p:cNvSpPr>
              <a:spLocks noChangeArrowheads="1"/>
            </p:cNvSpPr>
            <p:nvPr/>
          </p:nvSpPr>
          <p:spPr bwMode="auto">
            <a:xfrm>
              <a:off x="2468563" y="23798213"/>
              <a:ext cx="93663" cy="9366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47" name="Oval 279">
              <a:extLst>
                <a:ext uri="{FF2B5EF4-FFF2-40B4-BE49-F238E27FC236}">
                  <a16:creationId xmlns:a16="http://schemas.microsoft.com/office/drawing/2014/main" id="{F5F5CA4C-E950-49A9-B8B6-0EB1092F6DCD}"/>
                </a:ext>
              </a:extLst>
            </p:cNvPr>
            <p:cNvSpPr>
              <a:spLocks noChangeArrowheads="1"/>
            </p:cNvSpPr>
            <p:nvPr/>
          </p:nvSpPr>
          <p:spPr bwMode="auto">
            <a:xfrm>
              <a:off x="615950" y="26301700"/>
              <a:ext cx="93663" cy="9366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48" name="Freeform 280">
              <a:extLst>
                <a:ext uri="{FF2B5EF4-FFF2-40B4-BE49-F238E27FC236}">
                  <a16:creationId xmlns:a16="http://schemas.microsoft.com/office/drawing/2014/main" id="{7AAE5920-CE5F-4551-9303-DD4DA8FA4B27}"/>
                </a:ext>
              </a:extLst>
            </p:cNvPr>
            <p:cNvSpPr>
              <a:spLocks noEditPoints="1"/>
            </p:cNvSpPr>
            <p:nvPr/>
          </p:nvSpPr>
          <p:spPr bwMode="auto">
            <a:xfrm>
              <a:off x="3551238" y="24444325"/>
              <a:ext cx="144463" cy="144463"/>
            </a:xfrm>
            <a:custGeom>
              <a:avLst/>
              <a:gdLst>
                <a:gd name="T0" fmla="*/ 2031 w 4062"/>
                <a:gd name="T1" fmla="*/ 3329 h 4062"/>
                <a:gd name="T2" fmla="*/ 733 w 4062"/>
                <a:gd name="T3" fmla="*/ 2031 h 4062"/>
                <a:gd name="T4" fmla="*/ 2031 w 4062"/>
                <a:gd name="T5" fmla="*/ 733 h 4062"/>
                <a:gd name="T6" fmla="*/ 3330 w 4062"/>
                <a:gd name="T7" fmla="*/ 2031 h 4062"/>
                <a:gd name="T8" fmla="*/ 2031 w 4062"/>
                <a:gd name="T9" fmla="*/ 3329 h 4062"/>
                <a:gd name="T10" fmla="*/ 2031 w 4062"/>
                <a:gd name="T11" fmla="*/ 0 h 4062"/>
                <a:gd name="T12" fmla="*/ 0 w 4062"/>
                <a:gd name="T13" fmla="*/ 2031 h 4062"/>
                <a:gd name="T14" fmla="*/ 2031 w 4062"/>
                <a:gd name="T15" fmla="*/ 4062 h 4062"/>
                <a:gd name="T16" fmla="*/ 4062 w 4062"/>
                <a:gd name="T17" fmla="*/ 2031 h 4062"/>
                <a:gd name="T18" fmla="*/ 2031 w 4062"/>
                <a:gd name="T19" fmla="*/ 0 h 4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2" h="4062">
                  <a:moveTo>
                    <a:pt x="2031" y="3329"/>
                  </a:moveTo>
                  <a:cubicBezTo>
                    <a:pt x="1314" y="3329"/>
                    <a:pt x="733" y="2748"/>
                    <a:pt x="733" y="2031"/>
                  </a:cubicBezTo>
                  <a:cubicBezTo>
                    <a:pt x="733" y="1314"/>
                    <a:pt x="1314" y="733"/>
                    <a:pt x="2031" y="733"/>
                  </a:cubicBezTo>
                  <a:cubicBezTo>
                    <a:pt x="2748" y="733"/>
                    <a:pt x="3330" y="1314"/>
                    <a:pt x="3330" y="2031"/>
                  </a:cubicBezTo>
                  <a:cubicBezTo>
                    <a:pt x="3330" y="2748"/>
                    <a:pt x="2748" y="3329"/>
                    <a:pt x="2031" y="3329"/>
                  </a:cubicBezTo>
                  <a:close/>
                  <a:moveTo>
                    <a:pt x="2031" y="0"/>
                  </a:moveTo>
                  <a:cubicBezTo>
                    <a:pt x="910" y="0"/>
                    <a:pt x="0" y="909"/>
                    <a:pt x="0" y="2031"/>
                  </a:cubicBezTo>
                  <a:cubicBezTo>
                    <a:pt x="0" y="3153"/>
                    <a:pt x="910" y="4062"/>
                    <a:pt x="2031" y="4062"/>
                  </a:cubicBezTo>
                  <a:cubicBezTo>
                    <a:pt x="3153" y="4062"/>
                    <a:pt x="4062" y="3153"/>
                    <a:pt x="4062" y="2031"/>
                  </a:cubicBezTo>
                  <a:cubicBezTo>
                    <a:pt x="4062" y="909"/>
                    <a:pt x="3153" y="0"/>
                    <a:pt x="203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9" name="Freeform 281">
              <a:extLst>
                <a:ext uri="{FF2B5EF4-FFF2-40B4-BE49-F238E27FC236}">
                  <a16:creationId xmlns:a16="http://schemas.microsoft.com/office/drawing/2014/main" id="{1D760269-245A-470E-A5ED-A487C7069768}"/>
                </a:ext>
              </a:extLst>
            </p:cNvPr>
            <p:cNvSpPr>
              <a:spLocks noEditPoints="1"/>
            </p:cNvSpPr>
            <p:nvPr/>
          </p:nvSpPr>
          <p:spPr bwMode="auto">
            <a:xfrm>
              <a:off x="1062038" y="24239538"/>
              <a:ext cx="144463" cy="144463"/>
            </a:xfrm>
            <a:custGeom>
              <a:avLst/>
              <a:gdLst>
                <a:gd name="T0" fmla="*/ 2031 w 4062"/>
                <a:gd name="T1" fmla="*/ 3329 h 4061"/>
                <a:gd name="T2" fmla="*/ 733 w 4062"/>
                <a:gd name="T3" fmla="*/ 2031 h 4061"/>
                <a:gd name="T4" fmla="*/ 2031 w 4062"/>
                <a:gd name="T5" fmla="*/ 732 h 4061"/>
                <a:gd name="T6" fmla="*/ 3330 w 4062"/>
                <a:gd name="T7" fmla="*/ 2031 h 4061"/>
                <a:gd name="T8" fmla="*/ 2031 w 4062"/>
                <a:gd name="T9" fmla="*/ 3329 h 4061"/>
                <a:gd name="T10" fmla="*/ 2031 w 4062"/>
                <a:gd name="T11" fmla="*/ 0 h 4061"/>
                <a:gd name="T12" fmla="*/ 0 w 4062"/>
                <a:gd name="T13" fmla="*/ 2031 h 4061"/>
                <a:gd name="T14" fmla="*/ 2031 w 4062"/>
                <a:gd name="T15" fmla="*/ 4061 h 4061"/>
                <a:gd name="T16" fmla="*/ 4062 w 4062"/>
                <a:gd name="T17" fmla="*/ 2031 h 4061"/>
                <a:gd name="T18" fmla="*/ 2031 w 4062"/>
                <a:gd name="T19" fmla="*/ 0 h 4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2" h="4061">
                  <a:moveTo>
                    <a:pt x="2031" y="3329"/>
                  </a:moveTo>
                  <a:cubicBezTo>
                    <a:pt x="1314" y="3329"/>
                    <a:pt x="733" y="2747"/>
                    <a:pt x="733" y="2031"/>
                  </a:cubicBezTo>
                  <a:cubicBezTo>
                    <a:pt x="733" y="1313"/>
                    <a:pt x="1314" y="732"/>
                    <a:pt x="2031" y="732"/>
                  </a:cubicBezTo>
                  <a:cubicBezTo>
                    <a:pt x="2748" y="732"/>
                    <a:pt x="3330" y="1313"/>
                    <a:pt x="3330" y="2031"/>
                  </a:cubicBezTo>
                  <a:cubicBezTo>
                    <a:pt x="3330" y="2747"/>
                    <a:pt x="2748" y="3329"/>
                    <a:pt x="2031" y="3329"/>
                  </a:cubicBezTo>
                  <a:close/>
                  <a:moveTo>
                    <a:pt x="2031" y="0"/>
                  </a:moveTo>
                  <a:cubicBezTo>
                    <a:pt x="910" y="0"/>
                    <a:pt x="0" y="909"/>
                    <a:pt x="0" y="2031"/>
                  </a:cubicBezTo>
                  <a:cubicBezTo>
                    <a:pt x="0" y="3152"/>
                    <a:pt x="910" y="4061"/>
                    <a:pt x="2031" y="4061"/>
                  </a:cubicBezTo>
                  <a:cubicBezTo>
                    <a:pt x="3153" y="4061"/>
                    <a:pt x="4062" y="3152"/>
                    <a:pt x="4062" y="2031"/>
                  </a:cubicBezTo>
                  <a:cubicBezTo>
                    <a:pt x="4062" y="909"/>
                    <a:pt x="3153" y="0"/>
                    <a:pt x="203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50" name="Freeform 282">
              <a:extLst>
                <a:ext uri="{FF2B5EF4-FFF2-40B4-BE49-F238E27FC236}">
                  <a16:creationId xmlns:a16="http://schemas.microsoft.com/office/drawing/2014/main" id="{7B2C586C-E826-4159-A1A3-24B6E9F54B87}"/>
                </a:ext>
              </a:extLst>
            </p:cNvPr>
            <p:cNvSpPr>
              <a:spLocks/>
            </p:cNvSpPr>
            <p:nvPr/>
          </p:nvSpPr>
          <p:spPr bwMode="auto">
            <a:xfrm>
              <a:off x="1012825" y="24183975"/>
              <a:ext cx="473075" cy="428625"/>
            </a:xfrm>
            <a:custGeom>
              <a:avLst/>
              <a:gdLst>
                <a:gd name="T0" fmla="*/ 389 w 13278"/>
                <a:gd name="T1" fmla="*/ 12078 h 12078"/>
                <a:gd name="T2" fmla="*/ 46 w 13278"/>
                <a:gd name="T3" fmla="*/ 11809 h 12078"/>
                <a:gd name="T4" fmla="*/ 304 w 13278"/>
                <a:gd name="T5" fmla="*/ 11382 h 12078"/>
                <a:gd name="T6" fmla="*/ 5075 w 13278"/>
                <a:gd name="T7" fmla="*/ 9412 h 12078"/>
                <a:gd name="T8" fmla="*/ 12550 w 13278"/>
                <a:gd name="T9" fmla="*/ 272 h 12078"/>
                <a:gd name="T10" fmla="*/ 13006 w 13278"/>
                <a:gd name="T11" fmla="*/ 70 h 12078"/>
                <a:gd name="T12" fmla="*/ 13208 w 13278"/>
                <a:gd name="T13" fmla="*/ 527 h 12078"/>
                <a:gd name="T14" fmla="*/ 10889 w 13278"/>
                <a:gd name="T15" fmla="*/ 4878 h 12078"/>
                <a:gd name="T16" fmla="*/ 5440 w 13278"/>
                <a:gd name="T17" fmla="*/ 10016 h 12078"/>
                <a:gd name="T18" fmla="*/ 474 w 13278"/>
                <a:gd name="T19" fmla="*/ 12067 h 12078"/>
                <a:gd name="T20" fmla="*/ 389 w 13278"/>
                <a:gd name="T21" fmla="*/ 12078 h 12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78" h="12078">
                  <a:moveTo>
                    <a:pt x="389" y="12078"/>
                  </a:moveTo>
                  <a:cubicBezTo>
                    <a:pt x="230" y="12078"/>
                    <a:pt x="86" y="11970"/>
                    <a:pt x="46" y="11809"/>
                  </a:cubicBezTo>
                  <a:cubicBezTo>
                    <a:pt x="0" y="11620"/>
                    <a:pt x="115" y="11429"/>
                    <a:pt x="304" y="11382"/>
                  </a:cubicBezTo>
                  <a:cubicBezTo>
                    <a:pt x="2003" y="10962"/>
                    <a:pt x="3608" y="10299"/>
                    <a:pt x="5075" y="9412"/>
                  </a:cubicBezTo>
                  <a:cubicBezTo>
                    <a:pt x="9316" y="6845"/>
                    <a:pt x="11481" y="3025"/>
                    <a:pt x="12550" y="272"/>
                  </a:cubicBezTo>
                  <a:cubicBezTo>
                    <a:pt x="12620" y="90"/>
                    <a:pt x="12824" y="0"/>
                    <a:pt x="13006" y="70"/>
                  </a:cubicBezTo>
                  <a:cubicBezTo>
                    <a:pt x="13188" y="141"/>
                    <a:pt x="13278" y="345"/>
                    <a:pt x="13208" y="527"/>
                  </a:cubicBezTo>
                  <a:cubicBezTo>
                    <a:pt x="12605" y="2079"/>
                    <a:pt x="11825" y="3543"/>
                    <a:pt x="10889" y="4878"/>
                  </a:cubicBezTo>
                  <a:cubicBezTo>
                    <a:pt x="9401" y="6999"/>
                    <a:pt x="7568" y="8728"/>
                    <a:pt x="5440" y="10016"/>
                  </a:cubicBezTo>
                  <a:cubicBezTo>
                    <a:pt x="3913" y="10940"/>
                    <a:pt x="2242" y="11630"/>
                    <a:pt x="474" y="12067"/>
                  </a:cubicBezTo>
                  <a:cubicBezTo>
                    <a:pt x="445" y="12074"/>
                    <a:pt x="417" y="12078"/>
                    <a:pt x="389" y="1207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86202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D58A0-BA2C-466F-9B78-1F34BBF22DB5}"/>
              </a:ext>
            </a:extLst>
          </p:cNvPr>
          <p:cNvSpPr>
            <a:spLocks noGrp="1"/>
          </p:cNvSpPr>
          <p:nvPr>
            <p:ph type="title"/>
          </p:nvPr>
        </p:nvSpPr>
        <p:spPr/>
        <p:txBody>
          <a:bodyPr/>
          <a:lstStyle/>
          <a:p>
            <a:r>
              <a:rPr lang="en-GB" dirty="0"/>
              <a:t>Key resources </a:t>
            </a:r>
            <a:r>
              <a:rPr lang="en-GB" dirty="0">
                <a:solidFill>
                  <a:schemeClr val="tx1"/>
                </a:solidFill>
              </a:rPr>
              <a:t>2</a:t>
            </a:r>
          </a:p>
        </p:txBody>
      </p:sp>
      <p:pic>
        <p:nvPicPr>
          <p:cNvPr id="8" name="Picture 7" descr="Still from Describing complex images video on YouTube. Text shown is as follows:&#10;Title: Parts of a complex image&#10;Image: A complex line graph with multiple lines.&#10;Ordered list. &#10;1. Title.&#10;2. Construction of the Image.&#10;3. Summary or overview.&#10;4. Data.">
            <a:extLst>
              <a:ext uri="{FF2B5EF4-FFF2-40B4-BE49-F238E27FC236}">
                <a16:creationId xmlns:a16="http://schemas.microsoft.com/office/drawing/2014/main" id="{1A387821-B26F-46B8-9C94-3664ACC3B6BF}"/>
              </a:ext>
            </a:extLst>
          </p:cNvPr>
          <p:cNvPicPr>
            <a:picLocks noChangeAspect="1"/>
          </p:cNvPicPr>
          <p:nvPr/>
        </p:nvPicPr>
        <p:blipFill>
          <a:blip r:embed="rId3"/>
          <a:stretch>
            <a:fillRect/>
          </a:stretch>
        </p:blipFill>
        <p:spPr>
          <a:xfrm>
            <a:off x="190501" y="1526538"/>
            <a:ext cx="3771900" cy="2119297"/>
          </a:xfrm>
          <a:prstGeom prst="rect">
            <a:avLst/>
          </a:prstGeom>
          <a:ln w="38100">
            <a:solidFill>
              <a:schemeClr val="bg1"/>
            </a:solidFill>
          </a:ln>
        </p:spPr>
      </p:pic>
      <p:sp>
        <p:nvSpPr>
          <p:cNvPr id="13" name="TextBox 12">
            <a:extLst>
              <a:ext uri="{FF2B5EF4-FFF2-40B4-BE49-F238E27FC236}">
                <a16:creationId xmlns:a16="http://schemas.microsoft.com/office/drawing/2014/main" id="{AB2C9FD6-A8C2-4AAA-B30C-3FDAA382B5D3}"/>
              </a:ext>
            </a:extLst>
          </p:cNvPr>
          <p:cNvSpPr txBox="1"/>
          <p:nvPr/>
        </p:nvSpPr>
        <p:spPr>
          <a:xfrm>
            <a:off x="190500" y="3882887"/>
            <a:ext cx="3771900" cy="646331"/>
          </a:xfrm>
          <a:prstGeom prst="rect">
            <a:avLst/>
          </a:prstGeom>
          <a:noFill/>
        </p:spPr>
        <p:txBody>
          <a:bodyPr wrap="square" rtlCol="0">
            <a:spAutoFit/>
          </a:bodyPr>
          <a:lstStyle/>
          <a:p>
            <a:r>
              <a:rPr lang="en-GB" dirty="0">
                <a:solidFill>
                  <a:schemeClr val="bg2"/>
                </a:solidFill>
                <a:hlinkClick r:id="rId4"/>
              </a:rPr>
              <a:t>Diagram </a:t>
            </a:r>
            <a:r>
              <a:rPr lang="en-GB" dirty="0" err="1">
                <a:solidFill>
                  <a:schemeClr val="bg2"/>
                </a:solidFill>
                <a:hlinkClick r:id="rId4"/>
              </a:rPr>
              <a:t>Center</a:t>
            </a:r>
            <a:r>
              <a:rPr lang="en-GB" dirty="0">
                <a:solidFill>
                  <a:schemeClr val="bg2"/>
                </a:solidFill>
                <a:hlinkClick r:id="rId4"/>
              </a:rPr>
              <a:t>: How to describe complex images.</a:t>
            </a:r>
            <a:endParaRPr lang="en-GB" dirty="0">
              <a:solidFill>
                <a:schemeClr val="bg2"/>
              </a:solidFill>
            </a:endParaRPr>
          </a:p>
        </p:txBody>
      </p:sp>
      <p:pic>
        <p:nvPicPr>
          <p:cNvPr id="10" name="Picture 9" descr="Analog&#10;a. When describing analog clocks, consider the grade level. For lower grade levels, use the terms “short hand” and “long hand.” For higher grade levels, use “minute hand” and “hour hand.” You may also choose to use “short hour hand” and “long minute hand” for lower grades.&#10;b. When the hands point between two numbers, use the expression “between # and #.”&#10;c. When the clock has minute markers and the minute hand points between numbers, describe the minute hand’s position by referencing the minute markers (e.g., “the minute hand points to the second mark after 4”).&#10;Figure 3.11. Analog clock.&#10;Alt text: A clock shows the short hour hand is halfway between 2 and 3. The long minute hand points to 6.">
            <a:extLst>
              <a:ext uri="{FF2B5EF4-FFF2-40B4-BE49-F238E27FC236}">
                <a16:creationId xmlns:a16="http://schemas.microsoft.com/office/drawing/2014/main" id="{95D47AF4-F45F-4A83-A496-0AA4061DB1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3709" y="2116837"/>
            <a:ext cx="3542375" cy="2431340"/>
          </a:xfrm>
          <a:prstGeom prst="rect">
            <a:avLst/>
          </a:prstGeom>
          <a:ln w="38100">
            <a:solidFill>
              <a:schemeClr val="bg1"/>
            </a:solidFill>
          </a:ln>
        </p:spPr>
      </p:pic>
      <p:sp>
        <p:nvSpPr>
          <p:cNvPr id="14" name="TextBox 13">
            <a:extLst>
              <a:ext uri="{FF2B5EF4-FFF2-40B4-BE49-F238E27FC236}">
                <a16:creationId xmlns:a16="http://schemas.microsoft.com/office/drawing/2014/main" id="{473C30CF-601E-4FC8-B2B7-5055CB1F004D}"/>
              </a:ext>
            </a:extLst>
          </p:cNvPr>
          <p:cNvSpPr txBox="1"/>
          <p:nvPr/>
        </p:nvSpPr>
        <p:spPr>
          <a:xfrm>
            <a:off x="4145146" y="4681618"/>
            <a:ext cx="3771900" cy="646331"/>
          </a:xfrm>
          <a:prstGeom prst="rect">
            <a:avLst/>
          </a:prstGeom>
          <a:noFill/>
        </p:spPr>
        <p:txBody>
          <a:bodyPr wrap="square" rtlCol="0">
            <a:spAutoFit/>
          </a:bodyPr>
          <a:lstStyle/>
          <a:p>
            <a:r>
              <a:rPr lang="en-GB" dirty="0">
                <a:solidFill>
                  <a:schemeClr val="bg2"/>
                </a:solidFill>
                <a:hlinkClick r:id="rId6"/>
              </a:rPr>
              <a:t>NWEA Image Description Guidelines for Assessments</a:t>
            </a:r>
            <a:endParaRPr lang="en-GB" dirty="0">
              <a:solidFill>
                <a:schemeClr val="bg2"/>
              </a:solidFill>
            </a:endParaRPr>
          </a:p>
        </p:txBody>
      </p:sp>
      <p:sp>
        <p:nvSpPr>
          <p:cNvPr id="15" name="TextBox 14">
            <a:extLst>
              <a:ext uri="{FF2B5EF4-FFF2-40B4-BE49-F238E27FC236}">
                <a16:creationId xmlns:a16="http://schemas.microsoft.com/office/drawing/2014/main" id="{5388D443-A52C-4394-A415-C9958314BADF}"/>
              </a:ext>
            </a:extLst>
          </p:cNvPr>
          <p:cNvSpPr txBox="1"/>
          <p:nvPr/>
        </p:nvSpPr>
        <p:spPr>
          <a:xfrm>
            <a:off x="9422824" y="3685831"/>
            <a:ext cx="2540575" cy="369332"/>
          </a:xfrm>
          <a:prstGeom prst="rect">
            <a:avLst/>
          </a:prstGeom>
          <a:noFill/>
        </p:spPr>
        <p:txBody>
          <a:bodyPr wrap="square" rtlCol="0">
            <a:spAutoFit/>
          </a:bodyPr>
          <a:lstStyle/>
          <a:p>
            <a:pPr algn="r"/>
            <a:r>
              <a:rPr lang="en-GB" dirty="0">
                <a:solidFill>
                  <a:schemeClr val="bg2"/>
                </a:solidFill>
                <a:hlinkClick r:id="rId7"/>
              </a:rPr>
              <a:t>POET Training Tool</a:t>
            </a:r>
            <a:endParaRPr lang="en-GB" dirty="0">
              <a:solidFill>
                <a:schemeClr val="bg2"/>
              </a:solidFill>
            </a:endParaRPr>
          </a:p>
        </p:txBody>
      </p:sp>
      <p:pic>
        <p:nvPicPr>
          <p:cNvPr id="12" name="Picture 11" descr="Screenshot taken from poet training tool. Image includes a photograph of several puffins.&#10;Text reads:&#10;Be Objective&#10;Photograph of several puffins&#10;Context: This photograph is found on a geology website discussing various events that lead to the acid erosion of rock formations over time.&#10;&#10;Guidelines:&#10;Describe only what you see – physical appearances and actions rather than emotions and possible intentions.&#10;Don't interpret or analyze the material. Instead, allow readers to form their own opinions.&#10;Don’t omit uncomfortable or controversial content, such as images associated with politics, religion, or sex.">
            <a:extLst>
              <a:ext uri="{FF2B5EF4-FFF2-40B4-BE49-F238E27FC236}">
                <a16:creationId xmlns:a16="http://schemas.microsoft.com/office/drawing/2014/main" id="{3ECEE043-270B-414B-8833-B1A6538064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7393" y="4108174"/>
            <a:ext cx="4016006" cy="2053358"/>
          </a:xfrm>
          <a:prstGeom prst="rect">
            <a:avLst/>
          </a:prstGeom>
          <a:ln w="38100">
            <a:solidFill>
              <a:schemeClr val="bg1"/>
            </a:solidFill>
          </a:ln>
        </p:spPr>
      </p:pic>
      <p:sp>
        <p:nvSpPr>
          <p:cNvPr id="5" name="Footer Placeholder 4">
            <a:extLst>
              <a:ext uri="{FF2B5EF4-FFF2-40B4-BE49-F238E27FC236}">
                <a16:creationId xmlns:a16="http://schemas.microsoft.com/office/drawing/2014/main" id="{BAF6BDCB-9671-4671-A116-AA6A11C636A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53645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0D30-7EFE-4E29-8DAE-CE378DC6C83E}"/>
              </a:ext>
            </a:extLst>
          </p:cNvPr>
          <p:cNvSpPr>
            <a:spLocks noGrp="1"/>
          </p:cNvSpPr>
          <p:nvPr>
            <p:ph type="title"/>
          </p:nvPr>
        </p:nvSpPr>
        <p:spPr/>
        <p:txBody>
          <a:bodyPr/>
          <a:lstStyle/>
          <a:p>
            <a:r>
              <a:rPr lang="en-GB" dirty="0"/>
              <a:t>“Described” by </a:t>
            </a:r>
            <a:r>
              <a:rPr lang="en-GB" dirty="0" err="1"/>
              <a:t>textBox</a:t>
            </a:r>
            <a:r>
              <a:rPr lang="en-GB" dirty="0"/>
              <a:t> Digital</a:t>
            </a:r>
          </a:p>
        </p:txBody>
      </p:sp>
      <p:graphicFrame>
        <p:nvGraphicFramePr>
          <p:cNvPr id="8" name="Content Placeholder 2" descr="A bank of techniques for describing various types of complex image.&#10;A commercial service with a cost.">
            <a:extLst>
              <a:ext uri="{FF2B5EF4-FFF2-40B4-BE49-F238E27FC236}">
                <a16:creationId xmlns:a16="http://schemas.microsoft.com/office/drawing/2014/main" id="{2CEB939C-DD75-45F8-B8DE-7851B53C388C}"/>
              </a:ext>
            </a:extLst>
          </p:cNvPr>
          <p:cNvGraphicFramePr>
            <a:graphicFrameLocks noGrp="1"/>
          </p:cNvGraphicFramePr>
          <p:nvPr>
            <p:ph sz="half" idx="1"/>
            <p:extLst>
              <p:ext uri="{D42A27DB-BD31-4B8C-83A1-F6EECF244321}">
                <p14:modId xmlns:p14="http://schemas.microsoft.com/office/powerpoint/2010/main" val="3988209046"/>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150F81F2-8DFD-42CE-AC96-22424CC3C67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graphicFrame>
        <p:nvGraphicFramePr>
          <p:cNvPr id="34" name="Content Placeholder 8" descr="Advert&#10;Artwork&#10;Diagram&#10;Film&#10;Graph&#10;Icon&#10;Music&#10;Illustration&#10;List&#10;Logo&#10;Map&#10;Music&#10;Photograph&#10;Scientific&#10;Screenshot&#10;Sign&#10;Symbol&#10;Text&#10;">
            <a:extLst>
              <a:ext uri="{FF2B5EF4-FFF2-40B4-BE49-F238E27FC236}">
                <a16:creationId xmlns:a16="http://schemas.microsoft.com/office/drawing/2014/main" id="{797CDABB-0690-4D22-90B0-D079E122619F}"/>
              </a:ext>
            </a:extLst>
          </p:cNvPr>
          <p:cNvGraphicFramePr>
            <a:graphicFrameLocks noGrp="1"/>
          </p:cNvGraphicFramePr>
          <p:nvPr>
            <p:ph sz="half" idx="2"/>
            <p:extLst>
              <p:ext uri="{D42A27DB-BD31-4B8C-83A1-F6EECF244321}">
                <p14:modId xmlns:p14="http://schemas.microsoft.com/office/powerpoint/2010/main" val="1650992307"/>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94422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0D30-7EFE-4E29-8DAE-CE378DC6C83E}"/>
              </a:ext>
            </a:extLst>
          </p:cNvPr>
          <p:cNvSpPr>
            <a:spLocks noGrp="1"/>
          </p:cNvSpPr>
          <p:nvPr>
            <p:ph type="title"/>
          </p:nvPr>
        </p:nvSpPr>
        <p:spPr/>
        <p:txBody>
          <a:bodyPr/>
          <a:lstStyle/>
          <a:p>
            <a:r>
              <a:rPr lang="en-GB" dirty="0"/>
              <a:t>“Described” by </a:t>
            </a:r>
            <a:r>
              <a:rPr lang="en-GB" dirty="0" err="1"/>
              <a:t>textBox</a:t>
            </a:r>
            <a:r>
              <a:rPr lang="en-GB" dirty="0"/>
              <a:t> Digital </a:t>
            </a:r>
            <a:r>
              <a:rPr lang="en-GB" dirty="0">
                <a:solidFill>
                  <a:schemeClr val="tx1"/>
                </a:solidFill>
              </a:rPr>
              <a:t>2</a:t>
            </a:r>
          </a:p>
        </p:txBody>
      </p:sp>
      <p:sp>
        <p:nvSpPr>
          <p:cNvPr id="5" name="Footer Placeholder 4">
            <a:extLst>
              <a:ext uri="{FF2B5EF4-FFF2-40B4-BE49-F238E27FC236}">
                <a16:creationId xmlns:a16="http://schemas.microsoft.com/office/drawing/2014/main" id="{150F81F2-8DFD-42CE-AC96-22424CC3C67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graphicFrame>
        <p:nvGraphicFramePr>
          <p:cNvPr id="8" name="Content Placeholder 2">
            <a:extLst>
              <a:ext uri="{FF2B5EF4-FFF2-40B4-BE49-F238E27FC236}">
                <a16:creationId xmlns:a16="http://schemas.microsoft.com/office/drawing/2014/main" id="{2CEB939C-DD75-45F8-B8DE-7851B53C388C}"/>
              </a:ext>
              <a:ext uri="{C183D7F6-B498-43B3-948B-1728B52AA6E4}">
                <adec:decorative xmlns:adec="http://schemas.microsoft.com/office/drawing/2017/decorative" val="1"/>
              </a:ext>
            </a:extLst>
          </p:cNvPr>
          <p:cNvGraphicFramePr>
            <a:graphicFrameLocks noGrp="1"/>
          </p:cNvGraphicFramePr>
          <p:nvPr>
            <p:ph sz="half" idx="1"/>
            <p:extLst>
              <p:ext uri="{D42A27DB-BD31-4B8C-83A1-F6EECF244321}">
                <p14:modId xmlns:p14="http://schemas.microsoft.com/office/powerpoint/2010/main" val="3526456197"/>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2" name="Group 31" descr="Examples of graphs covered by described: &#10;&#10;Area chart&#10;Back to back bar charts&#10;Bar Chart&#10;Box and Whisker Plot&#10;Clustered Bar Chart&#10;Connected Dot Plot&#10;Dot Plot&#10;Doughnut Chart&#10;">
            <a:extLst>
              <a:ext uri="{FF2B5EF4-FFF2-40B4-BE49-F238E27FC236}">
                <a16:creationId xmlns:a16="http://schemas.microsoft.com/office/drawing/2014/main" id="{EFFC0167-63B4-490D-9F9E-DE3D0E4E1370}"/>
              </a:ext>
            </a:extLst>
          </p:cNvPr>
          <p:cNvGrpSpPr/>
          <p:nvPr/>
        </p:nvGrpSpPr>
        <p:grpSpPr>
          <a:xfrm>
            <a:off x="6273802" y="1500188"/>
            <a:ext cx="5573379" cy="4681537"/>
            <a:chOff x="6273802" y="1500188"/>
            <a:chExt cx="5573379" cy="4681537"/>
          </a:xfrm>
        </p:grpSpPr>
        <p:pic>
          <p:nvPicPr>
            <p:cNvPr id="24" name="Picture 23" descr="Examples of graphs covered by described: &#10;&#10;Area chart&#10;Back to back bar charts&#10;Bar Chart&#10;Box and Whisker Plot&#10;Clustered Bar Chart&#10;Connected Dot Plot&#10;Dot Plot&#10;Doughnut Chart">
              <a:extLst>
                <a:ext uri="{FF2B5EF4-FFF2-40B4-BE49-F238E27FC236}">
                  <a16:creationId xmlns:a16="http://schemas.microsoft.com/office/drawing/2014/main" id="{B7D37ED1-8076-45F9-8C95-1813141F1AEB}"/>
                </a:ext>
              </a:extLst>
            </p:cNvPr>
            <p:cNvPicPr>
              <a:picLocks noChangeAspect="1"/>
            </p:cNvPicPr>
            <p:nvPr/>
          </p:nvPicPr>
          <p:blipFill rotWithShape="1">
            <a:blip r:embed="rId8">
              <a:extLst>
                <a:ext uri="{28A0092B-C50C-407E-A947-70E740481C1C}">
                  <a14:useLocalDpi xmlns:a14="http://schemas.microsoft.com/office/drawing/2010/main" val="0"/>
                </a:ext>
              </a:extLst>
            </a:blip>
            <a:srcRect b="62008"/>
            <a:stretch/>
          </p:blipFill>
          <p:spPr>
            <a:xfrm>
              <a:off x="6273802" y="1500188"/>
              <a:ext cx="2995618" cy="3107635"/>
            </a:xfrm>
            <a:prstGeom prst="rect">
              <a:avLst/>
            </a:prstGeom>
          </p:spPr>
        </p:pic>
        <p:pic>
          <p:nvPicPr>
            <p:cNvPr id="11" name="Content Placeholder 9">
              <a:extLst>
                <a:ext uri="{FF2B5EF4-FFF2-40B4-BE49-F238E27FC236}">
                  <a16:creationId xmlns:a16="http://schemas.microsoft.com/office/drawing/2014/main" id="{16A7FF37-73C9-401D-891C-79E81950BA71}"/>
                </a:ext>
                <a:ext uri="{C183D7F6-B498-43B3-948B-1728B52AA6E4}">
                  <adec:decorative xmlns:adec="http://schemas.microsoft.com/office/drawing/2017/decorative" val="1"/>
                </a:ext>
              </a:extLst>
            </p:cNvPr>
            <p:cNvPicPr>
              <a:picLocks noChangeAspect="1"/>
            </p:cNvPicPr>
            <p:nvPr/>
          </p:nvPicPr>
          <p:blipFill rotWithShape="1">
            <a:blip r:embed="rId8">
              <a:extLst>
                <a:ext uri="{28A0092B-C50C-407E-A947-70E740481C1C}">
                  <a14:useLocalDpi xmlns:a14="http://schemas.microsoft.com/office/drawing/2010/main" val="0"/>
                </a:ext>
              </a:extLst>
            </a:blip>
            <a:srcRect t="61077"/>
            <a:stretch/>
          </p:blipFill>
          <p:spPr>
            <a:xfrm>
              <a:off x="8923142" y="3074090"/>
              <a:ext cx="2924039" cy="3107635"/>
            </a:xfrm>
            <a:prstGeom prst="rect">
              <a:avLst/>
            </a:prstGeom>
            <a:noFill/>
            <a:ln w="38100">
              <a:noFill/>
            </a:ln>
          </p:spPr>
        </p:pic>
      </p:grpSp>
    </p:spTree>
    <p:extLst>
      <p:ext uri="{BB962C8B-B14F-4D97-AF65-F5344CB8AC3E}">
        <p14:creationId xmlns:p14="http://schemas.microsoft.com/office/powerpoint/2010/main" val="3414257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9C567-4AD3-4CD6-8907-A8B3EF4CA847}"/>
              </a:ext>
            </a:extLst>
          </p:cNvPr>
          <p:cNvSpPr>
            <a:spLocks noGrp="1"/>
          </p:cNvSpPr>
          <p:nvPr>
            <p:ph type="title"/>
          </p:nvPr>
        </p:nvSpPr>
        <p:spPr>
          <a:xfrm>
            <a:off x="190500" y="147952"/>
            <a:ext cx="11772899" cy="1153360"/>
          </a:xfrm>
        </p:spPr>
        <p:txBody>
          <a:bodyPr anchor="ctr">
            <a:normAutofit/>
          </a:bodyPr>
          <a:lstStyle/>
          <a:p>
            <a:r>
              <a:rPr lang="en-GB" dirty="0"/>
              <a:t>For each type of image</a:t>
            </a:r>
          </a:p>
        </p:txBody>
      </p:sp>
      <p:sp>
        <p:nvSpPr>
          <p:cNvPr id="5" name="Footer Placeholder 4">
            <a:extLst>
              <a:ext uri="{FF2B5EF4-FFF2-40B4-BE49-F238E27FC236}">
                <a16:creationId xmlns:a16="http://schemas.microsoft.com/office/drawing/2014/main" id="{E57C2853-43DA-4952-B29A-126CBF8149CD}"/>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graphicFrame>
        <p:nvGraphicFramePr>
          <p:cNvPr id="8" name="Content Placeholder 2" descr="Guidance&#10;Process&#10;Example&#10;Description&#10;Keywords&#10;">
            <a:extLst>
              <a:ext uri="{FF2B5EF4-FFF2-40B4-BE49-F238E27FC236}">
                <a16:creationId xmlns:a16="http://schemas.microsoft.com/office/drawing/2014/main" id="{AEEE1C96-6C86-B169-D297-0AE26DC23FE8}"/>
              </a:ext>
            </a:extLst>
          </p:cNvPr>
          <p:cNvGraphicFramePr>
            <a:graphicFrameLocks noGrp="1"/>
          </p:cNvGraphicFramePr>
          <p:nvPr>
            <p:ph type="dgm" sz="quarter" idx="10"/>
            <p:extLst>
              <p:ext uri="{D42A27DB-BD31-4B8C-83A1-F6EECF244321}">
                <p14:modId xmlns:p14="http://schemas.microsoft.com/office/powerpoint/2010/main" val="2184182816"/>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3040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7E6C63-8C8A-408D-975A-7B8C88A874F4}"/>
              </a:ext>
            </a:extLst>
          </p:cNvPr>
          <p:cNvSpPr>
            <a:spLocks noGrp="1"/>
          </p:cNvSpPr>
          <p:nvPr>
            <p:ph type="title"/>
          </p:nvPr>
        </p:nvSpPr>
        <p:spPr/>
        <p:txBody>
          <a:bodyPr/>
          <a:lstStyle/>
          <a:p>
            <a:r>
              <a:rPr lang="en-GB" dirty="0"/>
              <a:t>Description strategies</a:t>
            </a:r>
          </a:p>
        </p:txBody>
      </p:sp>
      <p:graphicFrame>
        <p:nvGraphicFramePr>
          <p:cNvPr id="9" name="Content Placeholder 2" descr="Asked in Digital Learning Connect for interest in peer assessment.&#10;Five interviews with respondents.&#10;Defining use-cases and functional requirements&#10;Assessing tools&#10;">
            <a:extLst>
              <a:ext uri="{FF2B5EF4-FFF2-40B4-BE49-F238E27FC236}">
                <a16:creationId xmlns:a16="http://schemas.microsoft.com/office/drawing/2014/main" id="{6D8F9E2A-6AD2-45BF-B2EC-3D765A9D68B4}"/>
              </a:ext>
            </a:extLst>
          </p:cNvPr>
          <p:cNvGraphicFramePr>
            <a:graphicFrameLocks noGrp="1"/>
          </p:cNvGraphicFramePr>
          <p:nvPr>
            <p:ph sz="half" idx="1"/>
            <p:extLst>
              <p:ext uri="{D42A27DB-BD31-4B8C-83A1-F6EECF244321}">
                <p14:modId xmlns:p14="http://schemas.microsoft.com/office/powerpoint/2010/main" val="3433101209"/>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ontent Placeholder 3">
            <a:extLst>
              <a:ext uri="{FF2B5EF4-FFF2-40B4-BE49-F238E27FC236}">
                <a16:creationId xmlns:a16="http://schemas.microsoft.com/office/drawing/2014/main" id="{A245CBAC-AFF8-4066-8B92-4A013932918E}"/>
              </a:ext>
            </a:extLst>
          </p:cNvPr>
          <p:cNvSpPr txBox="1">
            <a:spLocks noGrp="1"/>
          </p:cNvSpPr>
          <p:nvPr>
            <p:ph sz="half" idx="2"/>
          </p:nvPr>
        </p:nvSpPr>
        <p:spPr>
          <a:xfrm>
            <a:off x="6273800" y="1500188"/>
            <a:ext cx="5689600" cy="4681537"/>
          </a:xfrm>
          <a:prstGeom prst="rect">
            <a:avLst/>
          </a:prstGeom>
          <a:solidFill>
            <a:srgbClr val="00131D"/>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GB" b="1" dirty="0">
                <a:solidFill>
                  <a:schemeClr val="bg2"/>
                </a:solidFill>
                <a:latin typeface="+mn-lt"/>
              </a:rPr>
              <a:t>When images are more complex</a:t>
            </a:r>
          </a:p>
          <a:p>
            <a:pPr marL="0" indent="0">
              <a:lnSpc>
                <a:spcPct val="150000"/>
              </a:lnSpc>
              <a:buNone/>
            </a:pPr>
            <a:endParaRPr lang="en-GB" dirty="0">
              <a:solidFill>
                <a:schemeClr val="bg2"/>
              </a:solidFill>
              <a:latin typeface="+mn-lt"/>
            </a:endParaRPr>
          </a:p>
          <a:p>
            <a:pPr marL="457200" indent="-457200">
              <a:lnSpc>
                <a:spcPct val="150000"/>
              </a:lnSpc>
              <a:buFont typeface="+mj-lt"/>
              <a:buAutoNum type="arabicPeriod"/>
            </a:pPr>
            <a:r>
              <a:rPr lang="en-GB" dirty="0">
                <a:solidFill>
                  <a:schemeClr val="bg2"/>
                </a:solidFill>
                <a:latin typeface="+mn-lt"/>
              </a:rPr>
              <a:t>Title</a:t>
            </a:r>
          </a:p>
          <a:p>
            <a:pPr marL="457200" indent="-457200">
              <a:lnSpc>
                <a:spcPct val="150000"/>
              </a:lnSpc>
              <a:buFont typeface="+mj-lt"/>
              <a:buAutoNum type="arabicPeriod"/>
            </a:pPr>
            <a:r>
              <a:rPr lang="en-GB" dirty="0">
                <a:solidFill>
                  <a:schemeClr val="bg2"/>
                </a:solidFill>
                <a:latin typeface="+mn-lt"/>
              </a:rPr>
              <a:t>Construction of image</a:t>
            </a:r>
          </a:p>
          <a:p>
            <a:pPr marL="457200" indent="-457200">
              <a:lnSpc>
                <a:spcPct val="150000"/>
              </a:lnSpc>
              <a:buFont typeface="+mj-lt"/>
              <a:buAutoNum type="arabicPeriod"/>
            </a:pPr>
            <a:r>
              <a:rPr lang="en-GB" dirty="0">
                <a:solidFill>
                  <a:schemeClr val="bg2"/>
                </a:solidFill>
                <a:latin typeface="+mn-lt"/>
              </a:rPr>
              <a:t>Summary or overview</a:t>
            </a:r>
          </a:p>
          <a:p>
            <a:pPr marL="457200" indent="-457200">
              <a:lnSpc>
                <a:spcPct val="150000"/>
              </a:lnSpc>
              <a:buFont typeface="+mj-lt"/>
              <a:buAutoNum type="arabicPeriod"/>
            </a:pPr>
            <a:r>
              <a:rPr lang="en-GB" dirty="0">
                <a:solidFill>
                  <a:schemeClr val="bg2"/>
                </a:solidFill>
                <a:latin typeface="+mn-lt"/>
              </a:rPr>
              <a:t>Data</a:t>
            </a:r>
          </a:p>
        </p:txBody>
      </p:sp>
      <p:sp>
        <p:nvSpPr>
          <p:cNvPr id="4" name="Footer Placeholder 3">
            <a:extLst>
              <a:ext uri="{FF2B5EF4-FFF2-40B4-BE49-F238E27FC236}">
                <a16:creationId xmlns:a16="http://schemas.microsoft.com/office/drawing/2014/main" id="{BDB00B4A-07FC-4803-A161-C371043A9D2D}"/>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rgbClr val="FFFFFF"/>
                </a:solidFill>
              </a:rPr>
              <a:t>Matthew Deeprose </a:t>
            </a:r>
            <a:r>
              <a:rPr lang="en-GB" u="sng">
                <a:solidFill>
                  <a:srgbClr val="B3DBD2"/>
                </a:solidFill>
              </a:rPr>
              <a:t>https://go.soton.ac.uk/tsp</a:t>
            </a:r>
            <a:endParaRPr lang="en-GB" u="sng" dirty="0">
              <a:solidFill>
                <a:srgbClr val="B3DBD2"/>
              </a:solidFill>
            </a:endParaRPr>
          </a:p>
        </p:txBody>
      </p:sp>
    </p:spTree>
    <p:extLst>
      <p:ext uri="{BB962C8B-B14F-4D97-AF65-F5344CB8AC3E}">
        <p14:creationId xmlns:p14="http://schemas.microsoft.com/office/powerpoint/2010/main" val="60443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0ED360-85E9-4464-A931-E44CBAD21452}"/>
              </a:ext>
            </a:extLst>
          </p:cNvPr>
          <p:cNvSpPr>
            <a:spLocks noGrp="1"/>
          </p:cNvSpPr>
          <p:nvPr>
            <p:ph type="title"/>
          </p:nvPr>
        </p:nvSpPr>
        <p:spPr>
          <a:xfrm>
            <a:off x="190500" y="147952"/>
            <a:ext cx="11772899" cy="1153360"/>
          </a:xfrm>
        </p:spPr>
        <p:txBody>
          <a:bodyPr anchor="ctr">
            <a:normAutofit/>
          </a:bodyPr>
          <a:lstStyle/>
          <a:p>
            <a:r>
              <a:rPr lang="en-GB" dirty="0"/>
              <a:t>Demystified?</a:t>
            </a:r>
          </a:p>
        </p:txBody>
      </p:sp>
      <p:pic>
        <p:nvPicPr>
          <p:cNvPr id="9" name="Content Placeholder 8">
            <a:extLst>
              <a:ext uri="{FF2B5EF4-FFF2-40B4-BE49-F238E27FC236}">
                <a16:creationId xmlns:a16="http://schemas.microsoft.com/office/drawing/2014/main" id="{673FA896-41A8-493C-BDF9-555A3E4D981D}"/>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285" r="-1" b="17888"/>
          <a:stretch/>
        </p:blipFill>
        <p:spPr>
          <a:xfrm>
            <a:off x="190500" y="1733492"/>
            <a:ext cx="11772899" cy="4425401"/>
          </a:xfrm>
          <a:noFill/>
          <a:ln w="38100">
            <a:solidFill>
              <a:schemeClr val="bg1"/>
            </a:solidFill>
          </a:ln>
        </p:spPr>
      </p:pic>
      <p:sp>
        <p:nvSpPr>
          <p:cNvPr id="4" name="Footer Placeholder 3">
            <a:extLst>
              <a:ext uri="{FF2B5EF4-FFF2-40B4-BE49-F238E27FC236}">
                <a16:creationId xmlns:a16="http://schemas.microsoft.com/office/drawing/2014/main" id="{79AF528F-1421-4044-995B-46C56D020A5D}"/>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2434376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88940-D188-4AC6-B025-8DA732A7367A}"/>
              </a:ext>
            </a:extLst>
          </p:cNvPr>
          <p:cNvSpPr>
            <a:spLocks noGrp="1"/>
          </p:cNvSpPr>
          <p:nvPr>
            <p:ph type="title"/>
          </p:nvPr>
        </p:nvSpPr>
        <p:spPr/>
        <p:txBody>
          <a:bodyPr/>
          <a:lstStyle/>
          <a:p>
            <a:r>
              <a:rPr lang="en-GB" dirty="0">
                <a:solidFill>
                  <a:schemeClr val="accent5"/>
                </a:solidFill>
              </a:rPr>
              <a:t>How can we… </a:t>
            </a:r>
            <a:r>
              <a:rPr lang="en-GB" dirty="0">
                <a:solidFill>
                  <a:schemeClr val="tx1"/>
                </a:solidFill>
              </a:rPr>
              <a:t>2</a:t>
            </a:r>
          </a:p>
        </p:txBody>
      </p:sp>
      <p:grpSp>
        <p:nvGrpSpPr>
          <p:cNvPr id="29" name="Group 28" descr="simplify accessible brand palette colour choices?&#10;">
            <a:extLst>
              <a:ext uri="{FF2B5EF4-FFF2-40B4-BE49-F238E27FC236}">
                <a16:creationId xmlns:a16="http://schemas.microsoft.com/office/drawing/2014/main" id="{6646CE87-2A31-44A3-886B-DB8A484A4C69}"/>
              </a:ext>
            </a:extLst>
          </p:cNvPr>
          <p:cNvGrpSpPr/>
          <p:nvPr/>
        </p:nvGrpSpPr>
        <p:grpSpPr>
          <a:xfrm>
            <a:off x="606606" y="2032001"/>
            <a:ext cx="11013894" cy="3454400"/>
            <a:chOff x="228599" y="3172328"/>
            <a:chExt cx="7682949" cy="1337255"/>
          </a:xfrm>
        </p:grpSpPr>
        <p:sp>
          <p:nvSpPr>
            <p:cNvPr id="22" name="Rectangle: Rounded Corners 21">
              <a:extLst>
                <a:ext uri="{FF2B5EF4-FFF2-40B4-BE49-F238E27FC236}">
                  <a16:creationId xmlns:a16="http://schemas.microsoft.com/office/drawing/2014/main" id="{65F35F80-18E2-4914-93A4-CF1B59978588}"/>
                </a:ext>
              </a:extLst>
            </p:cNvPr>
            <p:cNvSpPr/>
            <p:nvPr/>
          </p:nvSpPr>
          <p:spPr>
            <a:xfrm>
              <a:off x="228599" y="317232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3" name="Rectangle 22">
              <a:extLst>
                <a:ext uri="{FF2B5EF4-FFF2-40B4-BE49-F238E27FC236}">
                  <a16:creationId xmlns:a16="http://schemas.microsoft.com/office/drawing/2014/main" id="{D45B667D-6653-4E6F-A7C0-59CDDC0F47B8}"/>
                </a:ext>
                <a:ext uri="{C183D7F6-B498-43B3-948B-1728B52AA6E4}">
                  <adec:decorative xmlns:adec="http://schemas.microsoft.com/office/drawing/2017/decorative" val="1"/>
                </a:ext>
              </a:extLst>
            </p:cNvPr>
            <p:cNvSpPr/>
            <p:nvPr/>
          </p:nvSpPr>
          <p:spPr>
            <a:xfrm>
              <a:off x="606387" y="3473211"/>
              <a:ext cx="1058903" cy="735490"/>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24B83EBE-643B-4D47-B1A2-FD3841DC9AB7}"/>
                </a:ext>
              </a:extLst>
            </p:cNvPr>
            <p:cNvSpPr/>
            <p:nvPr/>
          </p:nvSpPr>
          <p:spPr>
            <a:xfrm>
              <a:off x="1773129" y="317232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4400" kern="1200" dirty="0">
                  <a:solidFill>
                    <a:schemeClr val="accent1"/>
                  </a:solidFill>
                </a:rPr>
                <a:t>simplify</a:t>
              </a:r>
              <a:r>
                <a:rPr lang="en-GB" sz="4400" kern="1200" dirty="0">
                  <a:solidFill>
                    <a:srgbClr val="FFFFEE"/>
                  </a:solidFill>
                </a:rPr>
                <a:t> accessible brand palette colour choices?</a:t>
              </a:r>
            </a:p>
          </p:txBody>
        </p:sp>
      </p:grpSp>
      <p:sp>
        <p:nvSpPr>
          <p:cNvPr id="4" name="Footer Placeholder 3">
            <a:extLst>
              <a:ext uri="{FF2B5EF4-FFF2-40B4-BE49-F238E27FC236}">
                <a16:creationId xmlns:a16="http://schemas.microsoft.com/office/drawing/2014/main" id="{80F253AC-4E5E-44E3-B63F-F4CF616D0B0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711024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6A78-4EEE-479E-971A-93C2B90E1F83}"/>
              </a:ext>
            </a:extLst>
          </p:cNvPr>
          <p:cNvSpPr>
            <a:spLocks noGrp="1"/>
          </p:cNvSpPr>
          <p:nvPr>
            <p:ph type="title"/>
          </p:nvPr>
        </p:nvSpPr>
        <p:spPr>
          <a:xfrm>
            <a:off x="190500" y="147952"/>
            <a:ext cx="11772899" cy="1153360"/>
          </a:xfrm>
        </p:spPr>
        <p:txBody>
          <a:bodyPr anchor="ctr">
            <a:normAutofit/>
          </a:bodyPr>
          <a:lstStyle/>
          <a:p>
            <a:r>
              <a:rPr lang="en-GB" dirty="0"/>
              <a:t>Accessible, on-brand colour choices</a:t>
            </a:r>
          </a:p>
        </p:txBody>
      </p:sp>
      <p:pic>
        <p:nvPicPr>
          <p:cNvPr id="7" name="Content Placeholder 6">
            <a:extLst>
              <a:ext uri="{FF2B5EF4-FFF2-40B4-BE49-F238E27FC236}">
                <a16:creationId xmlns:a16="http://schemas.microsoft.com/office/drawing/2014/main" id="{AF033ED0-587D-44D4-87A4-3495860DA97E}"/>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8970" r="-1" b="18380"/>
          <a:stretch/>
        </p:blipFill>
        <p:spPr>
          <a:xfrm>
            <a:off x="190500" y="1733492"/>
            <a:ext cx="11772899" cy="4425401"/>
          </a:xfrm>
          <a:noFill/>
          <a:ln w="38100">
            <a:solidFill>
              <a:schemeClr val="bg1"/>
            </a:solidFill>
          </a:ln>
        </p:spPr>
      </p:pic>
      <p:sp>
        <p:nvSpPr>
          <p:cNvPr id="4" name="Footer Placeholder 3">
            <a:extLst>
              <a:ext uri="{FF2B5EF4-FFF2-40B4-BE49-F238E27FC236}">
                <a16:creationId xmlns:a16="http://schemas.microsoft.com/office/drawing/2014/main" id="{AF241E72-686F-4058-91B0-1B8F8994003D}"/>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2056051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8B8FB6AB-AB4D-45F9-925F-D05352EA5EFC}"/>
              </a:ext>
            </a:extLst>
          </p:cNvPr>
          <p:cNvSpPr>
            <a:spLocks noGrp="1"/>
          </p:cNvSpPr>
          <p:nvPr>
            <p:ph type="title"/>
          </p:nvPr>
        </p:nvSpPr>
        <p:spPr/>
        <p:txBody>
          <a:bodyPr>
            <a:normAutofit/>
          </a:bodyPr>
          <a:lstStyle/>
          <a:p>
            <a:r>
              <a:rPr lang="en-GB" dirty="0"/>
              <a:t>Contrast in WCAG</a:t>
            </a:r>
          </a:p>
        </p:txBody>
      </p:sp>
      <p:sp>
        <p:nvSpPr>
          <p:cNvPr id="5" name="Arrow: Notched Right 4">
            <a:extLst>
              <a:ext uri="{FF2B5EF4-FFF2-40B4-BE49-F238E27FC236}">
                <a16:creationId xmlns:a16="http://schemas.microsoft.com/office/drawing/2014/main" id="{2341CDF3-E10B-4A0F-97CF-4FD6F126D4D9}"/>
              </a:ext>
              <a:ext uri="{C183D7F6-B498-43B3-948B-1728B52AA6E4}">
                <adec:decorative xmlns:adec="http://schemas.microsoft.com/office/drawing/2017/decorative" val="1"/>
              </a:ext>
            </a:extLst>
          </p:cNvPr>
          <p:cNvSpPr/>
          <p:nvPr/>
        </p:nvSpPr>
        <p:spPr>
          <a:xfrm>
            <a:off x="228601" y="2208393"/>
            <a:ext cx="11772899" cy="1645372"/>
          </a:xfrm>
          <a:prstGeom prst="notchedRightArrow">
            <a:avLst/>
          </a:prstGeom>
          <a:solidFill>
            <a:schemeClr val="bg1">
              <a:lumMod val="2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Freeform: Shape 5">
            <a:extLst>
              <a:ext uri="{FF2B5EF4-FFF2-40B4-BE49-F238E27FC236}">
                <a16:creationId xmlns:a16="http://schemas.microsoft.com/office/drawing/2014/main" id="{F2535940-3E64-4D64-9C4F-DE965F3635EE}"/>
              </a:ext>
              <a:ext uri="{C183D7F6-B498-43B3-948B-1728B52AA6E4}">
                <adec:decorative xmlns:adec="http://schemas.microsoft.com/office/drawing/2017/decorative" val="1"/>
              </a:ext>
            </a:extLst>
          </p:cNvPr>
          <p:cNvSpPr/>
          <p:nvPr/>
        </p:nvSpPr>
        <p:spPr>
          <a:xfrm>
            <a:off x="233774" y="956281"/>
            <a:ext cx="3414600" cy="1645372"/>
          </a:xfrm>
          <a:custGeom>
            <a:avLst/>
            <a:gdLst>
              <a:gd name="connsiteX0" fmla="*/ 0 w 3414600"/>
              <a:gd name="connsiteY0" fmla="*/ 0 h 1645372"/>
              <a:gd name="connsiteX1" fmla="*/ 3414600 w 3414600"/>
              <a:gd name="connsiteY1" fmla="*/ 0 h 1645372"/>
              <a:gd name="connsiteX2" fmla="*/ 3414600 w 3414600"/>
              <a:gd name="connsiteY2" fmla="*/ 1645372 h 1645372"/>
              <a:gd name="connsiteX3" fmla="*/ 0 w 3414600"/>
              <a:gd name="connsiteY3" fmla="*/ 1645372 h 1645372"/>
              <a:gd name="connsiteX4" fmla="*/ 0 w 3414600"/>
              <a:gd name="connsiteY4" fmla="*/ 0 h 1645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4600" h="1645372">
                <a:moveTo>
                  <a:pt x="0" y="0"/>
                </a:moveTo>
                <a:lnTo>
                  <a:pt x="3414600" y="0"/>
                </a:lnTo>
                <a:lnTo>
                  <a:pt x="3414600" y="1645372"/>
                </a:lnTo>
                <a:lnTo>
                  <a:pt x="0" y="16453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2496" tIns="412496" rIns="412496" bIns="412496" numCol="1" spcCol="1270" anchor="b" anchorCtr="0">
            <a:noAutofit/>
          </a:bodyPr>
          <a:lstStyle/>
          <a:p>
            <a:pPr marL="0" lvl="0" indent="0" algn="ctr" defTabSz="2578100">
              <a:lnSpc>
                <a:spcPct val="90000"/>
              </a:lnSpc>
              <a:spcBef>
                <a:spcPct val="0"/>
              </a:spcBef>
              <a:spcAft>
                <a:spcPct val="35000"/>
              </a:spcAft>
              <a:buNone/>
            </a:pPr>
            <a:r>
              <a:rPr lang="en-GB" sz="5800" kern="1200" dirty="0">
                <a:solidFill>
                  <a:schemeClr val="accent5"/>
                </a:solidFill>
              </a:rPr>
              <a:t>3:1</a:t>
            </a:r>
          </a:p>
        </p:txBody>
      </p:sp>
      <p:sp>
        <p:nvSpPr>
          <p:cNvPr id="21" name="Oval 20" descr="WCAG Contrast rules&#10;&#10;3:1 or higher meets 1.4.11 Non-text Contrast (Level AA)&#10; and 2.4.11 Focus Appearance (Minimum) &#10;&#10;4.5:1 and higher meets 1.4.3 Contrast (Minimum) (Level AA) and 2.4.12 Focus Appearance (Enhanced)&#10;&#10;7:1 and higher meets 1.4.6 Contrast (Enhanced) (Level AAA):&#10;">
            <a:extLst>
              <a:ext uri="{FF2B5EF4-FFF2-40B4-BE49-F238E27FC236}">
                <a16:creationId xmlns:a16="http://schemas.microsoft.com/office/drawing/2014/main" id="{2AF7CBDA-57A3-4DD3-A7EC-861086FA7FF1}"/>
              </a:ext>
              <a:ext uri="{C183D7F6-B498-43B3-948B-1728B52AA6E4}">
                <adec:decorative xmlns:adec="http://schemas.microsoft.com/office/drawing/2017/decorative" val="0"/>
              </a:ext>
            </a:extLst>
          </p:cNvPr>
          <p:cNvSpPr/>
          <p:nvPr/>
        </p:nvSpPr>
        <p:spPr>
          <a:xfrm>
            <a:off x="1735403" y="2807325"/>
            <a:ext cx="411343" cy="411343"/>
          </a:xfrm>
          <a:prstGeom prst="ellipse">
            <a:avLst/>
          </a:prstGeom>
          <a:solidFill>
            <a:schemeClr val="accent2"/>
          </a:solidFill>
          <a:ln>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69D166FB-1478-4460-8D82-1ABFFF343EC5}"/>
              </a:ext>
              <a:ext uri="{C183D7F6-B498-43B3-948B-1728B52AA6E4}">
                <adec:decorative xmlns:adec="http://schemas.microsoft.com/office/drawing/2017/decorative" val="1"/>
              </a:ext>
            </a:extLst>
          </p:cNvPr>
          <p:cNvSpPr/>
          <p:nvPr/>
        </p:nvSpPr>
        <p:spPr>
          <a:xfrm>
            <a:off x="3570061" y="3424340"/>
            <a:ext cx="2828416" cy="1645372"/>
          </a:xfrm>
          <a:custGeom>
            <a:avLst/>
            <a:gdLst>
              <a:gd name="connsiteX0" fmla="*/ 0 w 2828416"/>
              <a:gd name="connsiteY0" fmla="*/ 0 h 1645372"/>
              <a:gd name="connsiteX1" fmla="*/ 2828416 w 2828416"/>
              <a:gd name="connsiteY1" fmla="*/ 0 h 1645372"/>
              <a:gd name="connsiteX2" fmla="*/ 2828416 w 2828416"/>
              <a:gd name="connsiteY2" fmla="*/ 1645372 h 1645372"/>
              <a:gd name="connsiteX3" fmla="*/ 0 w 2828416"/>
              <a:gd name="connsiteY3" fmla="*/ 1645372 h 1645372"/>
              <a:gd name="connsiteX4" fmla="*/ 0 w 2828416"/>
              <a:gd name="connsiteY4" fmla="*/ 0 h 1645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8416" h="1645372">
                <a:moveTo>
                  <a:pt x="0" y="0"/>
                </a:moveTo>
                <a:lnTo>
                  <a:pt x="2828416" y="0"/>
                </a:lnTo>
                <a:lnTo>
                  <a:pt x="2828416" y="1645372"/>
                </a:lnTo>
                <a:lnTo>
                  <a:pt x="0" y="16453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2496" tIns="412496" rIns="412496" bIns="412496" numCol="1" spcCol="1270" anchor="t" anchorCtr="0">
            <a:noAutofit/>
          </a:bodyPr>
          <a:lstStyle/>
          <a:p>
            <a:pPr marL="0" lvl="0" indent="0" algn="r" defTabSz="2578100">
              <a:lnSpc>
                <a:spcPct val="90000"/>
              </a:lnSpc>
              <a:spcBef>
                <a:spcPct val="0"/>
              </a:spcBef>
              <a:spcAft>
                <a:spcPct val="35000"/>
              </a:spcAft>
              <a:buNone/>
            </a:pPr>
            <a:r>
              <a:rPr lang="en-GB" sz="5800" kern="1200" dirty="0">
                <a:solidFill>
                  <a:schemeClr val="accent5"/>
                </a:solidFill>
              </a:rPr>
              <a:t>4.5:1</a:t>
            </a:r>
          </a:p>
        </p:txBody>
      </p:sp>
      <p:sp>
        <p:nvSpPr>
          <p:cNvPr id="23" name="Oval 22">
            <a:extLst>
              <a:ext uri="{FF2B5EF4-FFF2-40B4-BE49-F238E27FC236}">
                <a16:creationId xmlns:a16="http://schemas.microsoft.com/office/drawing/2014/main" id="{F9AB8D49-EC2C-4C09-9E93-59D666E057A8}"/>
              </a:ext>
              <a:ext uri="{C183D7F6-B498-43B3-948B-1728B52AA6E4}">
                <adec:decorative xmlns:adec="http://schemas.microsoft.com/office/drawing/2017/decorative" val="1"/>
              </a:ext>
            </a:extLst>
          </p:cNvPr>
          <p:cNvSpPr/>
          <p:nvPr/>
        </p:nvSpPr>
        <p:spPr>
          <a:xfrm>
            <a:off x="5320733" y="2807325"/>
            <a:ext cx="411343" cy="411343"/>
          </a:xfrm>
          <a:prstGeom prst="ellipse">
            <a:avLst/>
          </a:prstGeom>
          <a:solidFill>
            <a:schemeClr val="accent2"/>
          </a:solidFill>
          <a:ln>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CCB6990C-EE6F-4ECC-92C4-192645C15B4C}"/>
              </a:ext>
              <a:ext uri="{C183D7F6-B498-43B3-948B-1728B52AA6E4}">
                <adec:decorative xmlns:adec="http://schemas.microsoft.com/office/drawing/2017/decorative" val="1"/>
              </a:ext>
            </a:extLst>
          </p:cNvPr>
          <p:cNvSpPr/>
          <p:nvPr/>
        </p:nvSpPr>
        <p:spPr>
          <a:xfrm>
            <a:off x="7404435" y="956281"/>
            <a:ext cx="3414600" cy="1645372"/>
          </a:xfrm>
          <a:custGeom>
            <a:avLst/>
            <a:gdLst>
              <a:gd name="connsiteX0" fmla="*/ 0 w 3414600"/>
              <a:gd name="connsiteY0" fmla="*/ 0 h 1645372"/>
              <a:gd name="connsiteX1" fmla="*/ 3414600 w 3414600"/>
              <a:gd name="connsiteY1" fmla="*/ 0 h 1645372"/>
              <a:gd name="connsiteX2" fmla="*/ 3414600 w 3414600"/>
              <a:gd name="connsiteY2" fmla="*/ 1645372 h 1645372"/>
              <a:gd name="connsiteX3" fmla="*/ 0 w 3414600"/>
              <a:gd name="connsiteY3" fmla="*/ 1645372 h 1645372"/>
              <a:gd name="connsiteX4" fmla="*/ 0 w 3414600"/>
              <a:gd name="connsiteY4" fmla="*/ 0 h 1645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4600" h="1645372">
                <a:moveTo>
                  <a:pt x="0" y="0"/>
                </a:moveTo>
                <a:lnTo>
                  <a:pt x="3414600" y="0"/>
                </a:lnTo>
                <a:lnTo>
                  <a:pt x="3414600" y="1645372"/>
                </a:lnTo>
                <a:lnTo>
                  <a:pt x="0" y="16453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2496" tIns="412496" rIns="412496" bIns="412496" numCol="1" spcCol="1270" anchor="b" anchorCtr="0">
            <a:noAutofit/>
          </a:bodyPr>
          <a:lstStyle/>
          <a:p>
            <a:pPr marL="0" lvl="0" indent="0" algn="ctr" defTabSz="2578100">
              <a:lnSpc>
                <a:spcPct val="90000"/>
              </a:lnSpc>
              <a:spcBef>
                <a:spcPct val="0"/>
              </a:spcBef>
              <a:spcAft>
                <a:spcPct val="35000"/>
              </a:spcAft>
              <a:buNone/>
            </a:pPr>
            <a:r>
              <a:rPr lang="en-GB" sz="5800" kern="1200">
                <a:solidFill>
                  <a:schemeClr val="accent5"/>
                </a:solidFill>
              </a:rPr>
              <a:t>7:1</a:t>
            </a:r>
          </a:p>
        </p:txBody>
      </p:sp>
      <p:sp>
        <p:nvSpPr>
          <p:cNvPr id="25" name="Oval 24">
            <a:extLst>
              <a:ext uri="{FF2B5EF4-FFF2-40B4-BE49-F238E27FC236}">
                <a16:creationId xmlns:a16="http://schemas.microsoft.com/office/drawing/2014/main" id="{BA5B51B3-60A3-4869-8173-38B02CDCAAAC}"/>
              </a:ext>
              <a:ext uri="{C183D7F6-B498-43B3-948B-1728B52AA6E4}">
                <adec:decorative xmlns:adec="http://schemas.microsoft.com/office/drawing/2017/decorative" val="1"/>
              </a:ext>
            </a:extLst>
          </p:cNvPr>
          <p:cNvSpPr/>
          <p:nvPr/>
        </p:nvSpPr>
        <p:spPr>
          <a:xfrm>
            <a:off x="8906064" y="2807325"/>
            <a:ext cx="411343" cy="411343"/>
          </a:xfrm>
          <a:prstGeom prst="ellipse">
            <a:avLst/>
          </a:prstGeom>
          <a:solidFill>
            <a:schemeClr val="accent2"/>
          </a:solidFill>
          <a:ln>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6F9AC2F8-9137-4F44-9E48-B205BC4C295B}"/>
              </a:ext>
              <a:ext uri="{C183D7F6-B498-43B3-948B-1728B52AA6E4}">
                <adec:decorative xmlns:adec="http://schemas.microsoft.com/office/drawing/2017/decorative" val="1"/>
              </a:ext>
            </a:extLst>
          </p:cNvPr>
          <p:cNvSpPr txBox="1"/>
          <p:nvPr/>
        </p:nvSpPr>
        <p:spPr>
          <a:xfrm>
            <a:off x="1069074" y="3561055"/>
            <a:ext cx="1789044" cy="923330"/>
          </a:xfrm>
          <a:prstGeom prst="rect">
            <a:avLst/>
          </a:prstGeom>
          <a:noFill/>
        </p:spPr>
        <p:txBody>
          <a:bodyPr wrap="square" rtlCol="0">
            <a:spAutoFit/>
          </a:bodyPr>
          <a:lstStyle/>
          <a:p>
            <a:r>
              <a:rPr lang="en-GB" dirty="0">
                <a:solidFill>
                  <a:schemeClr val="accent1"/>
                </a:solidFill>
              </a:rPr>
              <a:t>Minimum </a:t>
            </a:r>
            <a:r>
              <a:rPr lang="en-GB" dirty="0">
                <a:solidFill>
                  <a:schemeClr val="accent5"/>
                </a:solidFill>
              </a:rPr>
              <a:t>for Graphical Objects / UI</a:t>
            </a:r>
          </a:p>
        </p:txBody>
      </p:sp>
      <p:sp>
        <p:nvSpPr>
          <p:cNvPr id="9" name="Rectangle 8">
            <a:extLst>
              <a:ext uri="{FF2B5EF4-FFF2-40B4-BE49-F238E27FC236}">
                <a16:creationId xmlns:a16="http://schemas.microsoft.com/office/drawing/2014/main" id="{322B2087-03B8-4CA4-9C4F-45AC1059ADA5}"/>
              </a:ext>
              <a:ext uri="{C183D7F6-B498-43B3-948B-1728B52AA6E4}">
                <adec:decorative xmlns:adec="http://schemas.microsoft.com/office/drawing/2017/decorative" val="1"/>
              </a:ext>
            </a:extLst>
          </p:cNvPr>
          <p:cNvSpPr/>
          <p:nvPr/>
        </p:nvSpPr>
        <p:spPr>
          <a:xfrm>
            <a:off x="3484602" y="2522566"/>
            <a:ext cx="1107996" cy="923330"/>
          </a:xfrm>
          <a:prstGeom prst="rect">
            <a:avLst/>
          </a:prstGeom>
          <a:noFill/>
        </p:spPr>
        <p:txBody>
          <a:bodyPr wrap="none" lIns="91440" tIns="45720" rIns="91440" bIns="45720">
            <a:spAutoFit/>
          </a:bodyPr>
          <a:lstStyle/>
          <a:p>
            <a:pPr algn="ctr"/>
            <a:r>
              <a:rPr lang="en-US" sz="5400" b="0" cap="none" spc="0" dirty="0">
                <a:ln w="0"/>
                <a:solidFill>
                  <a:schemeClr val="accent2"/>
                </a:solidFill>
              </a:rPr>
              <a:t>AA</a:t>
            </a:r>
          </a:p>
        </p:txBody>
      </p:sp>
      <p:sp>
        <p:nvSpPr>
          <p:cNvPr id="12" name="TextBox 11">
            <a:extLst>
              <a:ext uri="{FF2B5EF4-FFF2-40B4-BE49-F238E27FC236}">
                <a16:creationId xmlns:a16="http://schemas.microsoft.com/office/drawing/2014/main" id="{DC6D95D3-AF9B-4086-B2A9-307C5859B9C6}"/>
              </a:ext>
              <a:ext uri="{C183D7F6-B498-43B3-948B-1728B52AA6E4}">
                <adec:decorative xmlns:adec="http://schemas.microsoft.com/office/drawing/2017/decorative" val="1"/>
              </a:ext>
            </a:extLst>
          </p:cNvPr>
          <p:cNvSpPr txBox="1"/>
          <p:nvPr/>
        </p:nvSpPr>
        <p:spPr>
          <a:xfrm>
            <a:off x="4141558" y="2030977"/>
            <a:ext cx="2078441" cy="369332"/>
          </a:xfrm>
          <a:prstGeom prst="rect">
            <a:avLst/>
          </a:prstGeom>
          <a:noFill/>
        </p:spPr>
        <p:txBody>
          <a:bodyPr wrap="square" rtlCol="0">
            <a:spAutoFit/>
          </a:bodyPr>
          <a:lstStyle/>
          <a:p>
            <a:r>
              <a:rPr lang="en-GB" dirty="0">
                <a:solidFill>
                  <a:schemeClr val="accent1"/>
                </a:solidFill>
              </a:rPr>
              <a:t>Minimum</a:t>
            </a:r>
            <a:r>
              <a:rPr lang="en-GB" dirty="0"/>
              <a:t> </a:t>
            </a:r>
            <a:r>
              <a:rPr lang="en-GB" dirty="0">
                <a:solidFill>
                  <a:schemeClr val="accent5"/>
                </a:solidFill>
              </a:rPr>
              <a:t>for Text</a:t>
            </a:r>
          </a:p>
        </p:txBody>
      </p:sp>
      <p:sp>
        <p:nvSpPr>
          <p:cNvPr id="15" name="Rectangle 14">
            <a:extLst>
              <a:ext uri="{FF2B5EF4-FFF2-40B4-BE49-F238E27FC236}">
                <a16:creationId xmlns:a16="http://schemas.microsoft.com/office/drawing/2014/main" id="{EDB11187-C2A2-434C-9A06-043A956D6016}"/>
              </a:ext>
              <a:ext uri="{C183D7F6-B498-43B3-948B-1728B52AA6E4}">
                <adec:decorative xmlns:adec="http://schemas.microsoft.com/office/drawing/2017/decorative" val="1"/>
              </a:ext>
            </a:extLst>
          </p:cNvPr>
          <p:cNvSpPr/>
          <p:nvPr/>
        </p:nvSpPr>
        <p:spPr>
          <a:xfrm>
            <a:off x="6790826" y="2499848"/>
            <a:ext cx="1569661" cy="923330"/>
          </a:xfrm>
          <a:prstGeom prst="rect">
            <a:avLst/>
          </a:prstGeom>
          <a:noFill/>
        </p:spPr>
        <p:txBody>
          <a:bodyPr wrap="none" lIns="91440" tIns="45720" rIns="91440" bIns="45720">
            <a:spAutoFit/>
          </a:bodyPr>
          <a:lstStyle/>
          <a:p>
            <a:pPr algn="ctr"/>
            <a:r>
              <a:rPr lang="en-US" sz="5400" b="0" cap="none" spc="0" dirty="0">
                <a:ln w="0"/>
                <a:solidFill>
                  <a:schemeClr val="accent2"/>
                </a:solidFill>
              </a:rPr>
              <a:t>AAA</a:t>
            </a:r>
          </a:p>
        </p:txBody>
      </p:sp>
      <p:sp>
        <p:nvSpPr>
          <p:cNvPr id="14" name="TextBox 13">
            <a:extLst>
              <a:ext uri="{FF2B5EF4-FFF2-40B4-BE49-F238E27FC236}">
                <a16:creationId xmlns:a16="http://schemas.microsoft.com/office/drawing/2014/main" id="{0210069B-18F9-4E7B-A22A-2AA92AF8EF26}"/>
              </a:ext>
              <a:ext uri="{C183D7F6-B498-43B3-948B-1728B52AA6E4}">
                <adec:decorative xmlns:adec="http://schemas.microsoft.com/office/drawing/2017/decorative" val="1"/>
              </a:ext>
            </a:extLst>
          </p:cNvPr>
          <p:cNvSpPr txBox="1"/>
          <p:nvPr/>
        </p:nvSpPr>
        <p:spPr>
          <a:xfrm>
            <a:off x="8193156" y="3583719"/>
            <a:ext cx="1789044" cy="646331"/>
          </a:xfrm>
          <a:prstGeom prst="rect">
            <a:avLst/>
          </a:prstGeom>
          <a:noFill/>
        </p:spPr>
        <p:txBody>
          <a:bodyPr wrap="square" rtlCol="0">
            <a:spAutoFit/>
          </a:bodyPr>
          <a:lstStyle/>
          <a:p>
            <a:r>
              <a:rPr lang="en-GB">
                <a:solidFill>
                  <a:schemeClr val="accent1"/>
                </a:solidFill>
              </a:rPr>
              <a:t>Enhanced</a:t>
            </a:r>
            <a:r>
              <a:rPr lang="en-GB"/>
              <a:t> </a:t>
            </a:r>
            <a:r>
              <a:rPr lang="en-GB">
                <a:solidFill>
                  <a:schemeClr val="accent5"/>
                </a:solidFill>
              </a:rPr>
              <a:t>level for Text</a:t>
            </a:r>
          </a:p>
        </p:txBody>
      </p:sp>
      <p:cxnSp>
        <p:nvCxnSpPr>
          <p:cNvPr id="17" name="Straight Connector 16">
            <a:extLst>
              <a:ext uri="{FF2B5EF4-FFF2-40B4-BE49-F238E27FC236}">
                <a16:creationId xmlns:a16="http://schemas.microsoft.com/office/drawing/2014/main" id="{6291F928-74A7-414E-9801-607FF3E40792}"/>
              </a:ext>
              <a:ext uri="{C183D7F6-B498-43B3-948B-1728B52AA6E4}">
                <adec:decorative xmlns:adec="http://schemas.microsoft.com/office/drawing/2017/decorative" val="1"/>
              </a:ext>
            </a:extLst>
          </p:cNvPr>
          <p:cNvCxnSpPr>
            <a:cxnSpLocks/>
          </p:cNvCxnSpPr>
          <p:nvPr/>
        </p:nvCxnSpPr>
        <p:spPr>
          <a:xfrm>
            <a:off x="6212167" y="1369469"/>
            <a:ext cx="0" cy="3120666"/>
          </a:xfrm>
          <a:prstGeom prst="line">
            <a:avLst/>
          </a:prstGeom>
          <a:ln w="60325"/>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47EA8D7-4EFF-419D-B179-12A1EBC055CA}"/>
              </a:ext>
              <a:ext uri="{C183D7F6-B498-43B3-948B-1728B52AA6E4}">
                <adec:decorative xmlns:adec="http://schemas.microsoft.com/office/drawing/2017/decorative" val="1"/>
              </a:ext>
            </a:extLst>
          </p:cNvPr>
          <p:cNvSpPr txBox="1"/>
          <p:nvPr/>
        </p:nvSpPr>
        <p:spPr>
          <a:xfrm>
            <a:off x="9982200" y="1710299"/>
            <a:ext cx="1789044" cy="369332"/>
          </a:xfrm>
          <a:prstGeom prst="rect">
            <a:avLst/>
          </a:prstGeom>
          <a:noFill/>
        </p:spPr>
        <p:txBody>
          <a:bodyPr wrap="square" rtlCol="0">
            <a:spAutoFit/>
          </a:bodyPr>
          <a:lstStyle/>
          <a:p>
            <a:r>
              <a:rPr lang="en-GB">
                <a:solidFill>
                  <a:schemeClr val="accent5"/>
                </a:solidFill>
              </a:rPr>
              <a:t>(not to scale)</a:t>
            </a:r>
          </a:p>
        </p:txBody>
      </p:sp>
      <p:sp>
        <p:nvSpPr>
          <p:cNvPr id="11" name="Rectangle: Rounded Corners 10">
            <a:extLst>
              <a:ext uri="{FF2B5EF4-FFF2-40B4-BE49-F238E27FC236}">
                <a16:creationId xmlns:a16="http://schemas.microsoft.com/office/drawing/2014/main" id="{02FDFA6E-E0AC-46D7-8FB2-8370B593567F}"/>
              </a:ext>
              <a:ext uri="{C183D7F6-B498-43B3-948B-1728B52AA6E4}">
                <adec:decorative xmlns:adec="http://schemas.microsoft.com/office/drawing/2017/decorative" val="1"/>
              </a:ext>
            </a:extLst>
          </p:cNvPr>
          <p:cNvSpPr/>
          <p:nvPr/>
        </p:nvSpPr>
        <p:spPr>
          <a:xfrm>
            <a:off x="306925" y="4649127"/>
            <a:ext cx="3313342"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1.4.11 Non-text Contrast (Level AA)</a:t>
            </a:r>
          </a:p>
        </p:txBody>
      </p:sp>
      <p:sp>
        <p:nvSpPr>
          <p:cNvPr id="13" name="Rectangle: Rounded Corners 12">
            <a:extLst>
              <a:ext uri="{FF2B5EF4-FFF2-40B4-BE49-F238E27FC236}">
                <a16:creationId xmlns:a16="http://schemas.microsoft.com/office/drawing/2014/main" id="{3D4ECA0B-DD06-4DA3-B51C-A5DB2902EEB4}"/>
              </a:ext>
              <a:ext uri="{C183D7F6-B498-43B3-948B-1728B52AA6E4}">
                <adec:decorative xmlns:adec="http://schemas.microsoft.com/office/drawing/2017/decorative" val="1"/>
              </a:ext>
            </a:extLst>
          </p:cNvPr>
          <p:cNvSpPr/>
          <p:nvPr/>
        </p:nvSpPr>
        <p:spPr>
          <a:xfrm>
            <a:off x="4243030" y="4674088"/>
            <a:ext cx="3313342"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1.4.3 Contrast (Minimum) (Level AA)</a:t>
            </a:r>
          </a:p>
        </p:txBody>
      </p:sp>
      <p:sp>
        <p:nvSpPr>
          <p:cNvPr id="16" name="Rectangle: Rounded Corners 15">
            <a:extLst>
              <a:ext uri="{FF2B5EF4-FFF2-40B4-BE49-F238E27FC236}">
                <a16:creationId xmlns:a16="http://schemas.microsoft.com/office/drawing/2014/main" id="{21681BB8-03F3-45A3-97DF-1069C88454D2}"/>
              </a:ext>
              <a:ext uri="{C183D7F6-B498-43B3-948B-1728B52AA6E4}">
                <adec:decorative xmlns:adec="http://schemas.microsoft.com/office/drawing/2017/decorative" val="1"/>
              </a:ext>
            </a:extLst>
          </p:cNvPr>
          <p:cNvSpPr/>
          <p:nvPr/>
        </p:nvSpPr>
        <p:spPr>
          <a:xfrm>
            <a:off x="8128851" y="4649127"/>
            <a:ext cx="3706697"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1.4.6 Contrast (Enhanced) (Level AAA):</a:t>
            </a:r>
          </a:p>
        </p:txBody>
      </p:sp>
      <p:sp>
        <p:nvSpPr>
          <p:cNvPr id="19" name="Rectangle: Rounded Corners 18">
            <a:extLst>
              <a:ext uri="{FF2B5EF4-FFF2-40B4-BE49-F238E27FC236}">
                <a16:creationId xmlns:a16="http://schemas.microsoft.com/office/drawing/2014/main" id="{35319FA5-3FA9-40F6-AB41-F1BFA62F6967}"/>
              </a:ext>
              <a:ext uri="{C183D7F6-B498-43B3-948B-1728B52AA6E4}">
                <adec:decorative xmlns:adec="http://schemas.microsoft.com/office/drawing/2017/decorative" val="1"/>
              </a:ext>
            </a:extLst>
          </p:cNvPr>
          <p:cNvSpPr/>
          <p:nvPr/>
        </p:nvSpPr>
        <p:spPr>
          <a:xfrm>
            <a:off x="306925" y="5548588"/>
            <a:ext cx="3313342"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2.4.11 Focus Appearance (Minimum) </a:t>
            </a:r>
          </a:p>
        </p:txBody>
      </p:sp>
      <p:sp>
        <p:nvSpPr>
          <p:cNvPr id="20" name="Rectangle: Rounded Corners 19">
            <a:extLst>
              <a:ext uri="{FF2B5EF4-FFF2-40B4-BE49-F238E27FC236}">
                <a16:creationId xmlns:a16="http://schemas.microsoft.com/office/drawing/2014/main" id="{899CECB4-6A68-47EB-9501-EB824A679E2F}"/>
              </a:ext>
              <a:ext uri="{C183D7F6-B498-43B3-948B-1728B52AA6E4}">
                <adec:decorative xmlns:adec="http://schemas.microsoft.com/office/drawing/2017/decorative" val="1"/>
              </a:ext>
            </a:extLst>
          </p:cNvPr>
          <p:cNvSpPr/>
          <p:nvPr/>
        </p:nvSpPr>
        <p:spPr>
          <a:xfrm>
            <a:off x="4243030" y="5562968"/>
            <a:ext cx="3313342"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2.4.12 Focus Appearance (Enhanced)</a:t>
            </a:r>
          </a:p>
        </p:txBody>
      </p:sp>
      <p:sp>
        <p:nvSpPr>
          <p:cNvPr id="2" name="Footer Placeholder 1">
            <a:extLst>
              <a:ext uri="{FF2B5EF4-FFF2-40B4-BE49-F238E27FC236}">
                <a16:creationId xmlns:a16="http://schemas.microsoft.com/office/drawing/2014/main" id="{D6D57111-4F08-4AA3-B50C-9AA92DDF1C0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401325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2" grpId="0"/>
      <p:bldP spid="24" grpId="0"/>
      <p:bldP spid="10" grpId="0"/>
      <p:bldP spid="9" grpId="0"/>
      <p:bldP spid="12" grpId="0"/>
      <p:bldP spid="15" grpId="0"/>
      <p:bldP spid="14" grpId="0"/>
      <p:bldP spid="11" grpId="0" animBg="1"/>
      <p:bldP spid="13" grpId="0" animBg="1"/>
      <p:bldP spid="16" grpId="0" animBg="1"/>
      <p:bldP spid="19"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A63A85-0BE5-4C00-8622-4909959BE9CB}"/>
              </a:ext>
            </a:extLst>
          </p:cNvPr>
          <p:cNvSpPr>
            <a:spLocks noGrp="1"/>
          </p:cNvSpPr>
          <p:nvPr>
            <p:ph type="title" idx="4294967295"/>
          </p:nvPr>
        </p:nvSpPr>
        <p:spPr>
          <a:xfrm>
            <a:off x="190500" y="-1153360"/>
            <a:ext cx="11772899" cy="1153360"/>
          </a:xfrm>
        </p:spPr>
        <p:txBody>
          <a:bodyPr vert="horz" lIns="91440" tIns="45720" rIns="91440" bIns="45720" rtlCol="0" anchor="b">
            <a:normAutofit/>
          </a:bodyPr>
          <a:lstStyle/>
          <a:p>
            <a:r>
              <a:rPr lang="en-GB" dirty="0"/>
              <a:t>Using brand colour palettes</a:t>
            </a:r>
          </a:p>
        </p:txBody>
      </p:sp>
      <p:grpSp>
        <p:nvGrpSpPr>
          <p:cNvPr id="6" name="Group 5" descr="Examples of brand guidelines of various UK universities.">
            <a:extLst>
              <a:ext uri="{FF2B5EF4-FFF2-40B4-BE49-F238E27FC236}">
                <a16:creationId xmlns:a16="http://schemas.microsoft.com/office/drawing/2014/main" id="{A0BACDE7-FBE4-4C89-938C-09080842E870}"/>
              </a:ext>
            </a:extLst>
          </p:cNvPr>
          <p:cNvGrpSpPr>
            <a:grpSpLocks noChangeAspect="1"/>
          </p:cNvGrpSpPr>
          <p:nvPr/>
        </p:nvGrpSpPr>
        <p:grpSpPr>
          <a:xfrm>
            <a:off x="543072" y="646277"/>
            <a:ext cx="11105856" cy="5172252"/>
            <a:chOff x="648083" y="1174058"/>
            <a:chExt cx="10902929" cy="5077744"/>
          </a:xfrm>
        </p:grpSpPr>
        <p:pic>
          <p:nvPicPr>
            <p:cNvPr id="7" name="Content Placeholder 7">
              <a:extLst>
                <a:ext uri="{FF2B5EF4-FFF2-40B4-BE49-F238E27FC236}">
                  <a16:creationId xmlns:a16="http://schemas.microsoft.com/office/drawing/2014/main" id="{013A2C1B-35C6-4360-BD19-EB4943D672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83" y="1334237"/>
              <a:ext cx="4316950" cy="3695371"/>
            </a:xfrm>
            <a:prstGeom prst="rect">
              <a:avLst/>
            </a:prstGeom>
            <a:ln w="38100">
              <a:solidFill>
                <a:schemeClr val="accent5"/>
              </a:solidFill>
            </a:ln>
            <a:effectLst>
              <a:outerShdw blurRad="50800" dist="38100" dir="13500000" algn="br" rotWithShape="0">
                <a:prstClr val="black">
                  <a:alpha val="40000"/>
                </a:prstClr>
              </a:outerShdw>
            </a:effectLst>
          </p:spPr>
        </p:pic>
        <p:pic>
          <p:nvPicPr>
            <p:cNvPr id="8" name="Content Placeholder 7" descr="Graphical user interface&#10;&#10;Description automatically generated">
              <a:extLst>
                <a:ext uri="{FF2B5EF4-FFF2-40B4-BE49-F238E27FC236}">
                  <a16:creationId xmlns:a16="http://schemas.microsoft.com/office/drawing/2014/main" id="{884727ED-8C86-4CBB-97C2-F8DF786129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5646" y="2803024"/>
              <a:ext cx="3006012" cy="3252883"/>
            </a:xfrm>
            <a:prstGeom prst="rect">
              <a:avLst/>
            </a:prstGeom>
            <a:ln w="38100">
              <a:solidFill>
                <a:schemeClr val="accent5"/>
              </a:solidFill>
            </a:ln>
            <a:effectLst>
              <a:outerShdw blurRad="50800" dist="38100" dir="13500000" algn="br" rotWithShape="0">
                <a:prstClr val="black">
                  <a:alpha val="40000"/>
                </a:prstClr>
              </a:outerShdw>
            </a:effectLst>
          </p:spPr>
        </p:pic>
        <p:pic>
          <p:nvPicPr>
            <p:cNvPr id="9" name="Content Placeholder 7" descr="Graphical user interface, text, application&#10;&#10;Description automatically generated">
              <a:extLst>
                <a:ext uri="{FF2B5EF4-FFF2-40B4-BE49-F238E27FC236}">
                  <a16:creationId xmlns:a16="http://schemas.microsoft.com/office/drawing/2014/main" id="{CE5AA8AD-1E69-41F9-AE53-2A08E652430A}"/>
                </a:ext>
              </a:extLst>
            </p:cNvPr>
            <p:cNvPicPr>
              <a:picLocks noChangeAspect="1"/>
            </p:cNvPicPr>
            <p:nvPr/>
          </p:nvPicPr>
          <p:blipFill rotWithShape="1">
            <a:blip r:embed="rId5">
              <a:extLst>
                <a:ext uri="{28A0092B-C50C-407E-A947-70E740481C1C}">
                  <a14:useLocalDpi xmlns:a14="http://schemas.microsoft.com/office/drawing/2010/main" val="0"/>
                </a:ext>
              </a:extLst>
            </a:blip>
            <a:srcRect r="3939" b="7159"/>
            <a:stretch/>
          </p:blipFill>
          <p:spPr>
            <a:xfrm>
              <a:off x="4965033" y="1174058"/>
              <a:ext cx="3730494" cy="2253399"/>
            </a:xfrm>
            <a:prstGeom prst="rect">
              <a:avLst/>
            </a:prstGeom>
            <a:ln w="38100">
              <a:solidFill>
                <a:schemeClr val="accent5"/>
              </a:solidFill>
            </a:ln>
            <a:effectLst>
              <a:outerShdw blurRad="50800" dist="38100" dir="13500000" algn="br" rotWithShape="0">
                <a:prstClr val="black">
                  <a:alpha val="40000"/>
                </a:prstClr>
              </a:outerShdw>
            </a:effectLst>
          </p:spPr>
        </p:pic>
        <p:pic>
          <p:nvPicPr>
            <p:cNvPr id="10" name="Content Placeholder 7" descr="Graphical user interface&#10;&#10;Description automatically generated">
              <a:extLst>
                <a:ext uri="{FF2B5EF4-FFF2-40B4-BE49-F238E27FC236}">
                  <a16:creationId xmlns:a16="http://schemas.microsoft.com/office/drawing/2014/main" id="{8BCA4036-967B-4951-8E13-2BDB3B0BDD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9346" y="3128450"/>
              <a:ext cx="3136420" cy="3123352"/>
            </a:xfrm>
            <a:prstGeom prst="rect">
              <a:avLst/>
            </a:prstGeom>
            <a:ln w="38100">
              <a:solidFill>
                <a:schemeClr val="accent5"/>
              </a:solidFill>
            </a:ln>
            <a:effectLst>
              <a:outerShdw blurRad="50800" dist="38100" dir="13500000" algn="br" rotWithShape="0">
                <a:prstClr val="black">
                  <a:alpha val="40000"/>
                </a:prstClr>
              </a:outerShdw>
            </a:effectLst>
          </p:spPr>
        </p:pic>
        <p:pic>
          <p:nvPicPr>
            <p:cNvPr id="11" name="Content Placeholder 11" descr="Graphical user interface, website&#10;&#10;Description automatically generated">
              <a:extLst>
                <a:ext uri="{FF2B5EF4-FFF2-40B4-BE49-F238E27FC236}">
                  <a16:creationId xmlns:a16="http://schemas.microsoft.com/office/drawing/2014/main" id="{D8A56E92-D52D-414D-869B-1B5EAA4C7A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55765" y="2039815"/>
              <a:ext cx="3095247" cy="3863894"/>
            </a:xfrm>
            <a:prstGeom prst="rect">
              <a:avLst/>
            </a:prstGeom>
            <a:ln w="38100">
              <a:solidFill>
                <a:schemeClr val="accent5"/>
              </a:solidFill>
            </a:ln>
            <a:effectLst>
              <a:outerShdw blurRad="50800" dist="38100" dir="13500000" algn="br" rotWithShape="0">
                <a:prstClr val="black">
                  <a:alpha val="40000"/>
                </a:prstClr>
              </a:outerShdw>
            </a:effectLst>
          </p:spPr>
        </p:pic>
      </p:grpSp>
      <p:sp>
        <p:nvSpPr>
          <p:cNvPr id="4" name="Footer Placeholder 3">
            <a:extLst>
              <a:ext uri="{FF2B5EF4-FFF2-40B4-BE49-F238E27FC236}">
                <a16:creationId xmlns:a16="http://schemas.microsoft.com/office/drawing/2014/main" id="{C9CC55E9-4705-456D-81BC-2D87CEA395F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4122129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8DA27C-C057-40E6-8B16-4CBD55FA6418}"/>
              </a:ext>
            </a:extLst>
          </p:cNvPr>
          <p:cNvSpPr>
            <a:spLocks noGrp="1"/>
          </p:cNvSpPr>
          <p:nvPr>
            <p:ph type="title"/>
          </p:nvPr>
        </p:nvSpPr>
        <p:spPr/>
        <p:txBody>
          <a:bodyPr/>
          <a:lstStyle/>
          <a:p>
            <a:r>
              <a:rPr lang="en-GB" dirty="0"/>
              <a:t>Who am I?</a:t>
            </a:r>
          </a:p>
        </p:txBody>
      </p:sp>
      <p:sp>
        <p:nvSpPr>
          <p:cNvPr id="19" name="Content Placeholder 18">
            <a:extLst>
              <a:ext uri="{FF2B5EF4-FFF2-40B4-BE49-F238E27FC236}">
                <a16:creationId xmlns:a16="http://schemas.microsoft.com/office/drawing/2014/main" id="{B13CDD81-BC8E-4475-9B32-7C75158BD34B}"/>
              </a:ext>
            </a:extLst>
          </p:cNvPr>
          <p:cNvSpPr>
            <a:spLocks noGrp="1"/>
          </p:cNvSpPr>
          <p:nvPr>
            <p:ph sz="half" idx="1"/>
          </p:nvPr>
        </p:nvSpPr>
        <p:spPr/>
        <p:txBody>
          <a:bodyPr anchor="b"/>
          <a:lstStyle/>
          <a:p>
            <a:pPr marL="0" indent="0">
              <a:buNone/>
            </a:pPr>
            <a:r>
              <a:rPr lang="en-GB" sz="2800" dirty="0"/>
              <a:t>Matthew Deeprose</a:t>
            </a:r>
          </a:p>
          <a:p>
            <a:pPr marL="0" indent="0">
              <a:buNone/>
            </a:pPr>
            <a:r>
              <a:rPr lang="en-GB" sz="2800" dirty="0"/>
              <a:t>Senior Learning Designer</a:t>
            </a:r>
          </a:p>
          <a:p>
            <a:pPr marL="0" indent="0">
              <a:buNone/>
            </a:pPr>
            <a:r>
              <a:rPr lang="en-GB" sz="2800" dirty="0"/>
              <a:t>University of Southampton</a:t>
            </a:r>
          </a:p>
          <a:p>
            <a:pPr marL="0" indent="0">
              <a:buNone/>
            </a:pPr>
            <a:endParaRPr lang="en-GB" sz="2800" dirty="0"/>
          </a:p>
          <a:p>
            <a:pPr marL="0" indent="0">
              <a:buNone/>
            </a:pPr>
            <a:r>
              <a:rPr lang="en-GB" sz="2800" dirty="0">
                <a:hlinkClick r:id="rId3"/>
              </a:rPr>
              <a:t>matthewdeeprose.github.io</a:t>
            </a:r>
            <a:endParaRPr lang="en-GB" dirty="0"/>
          </a:p>
        </p:txBody>
      </p:sp>
      <p:sp>
        <p:nvSpPr>
          <p:cNvPr id="5" name="Footer Placeholder 4">
            <a:extLst>
              <a:ext uri="{FF2B5EF4-FFF2-40B4-BE49-F238E27FC236}">
                <a16:creationId xmlns:a16="http://schemas.microsoft.com/office/drawing/2014/main" id="{359F2178-59BA-4348-9D4A-B13E21C57D76}"/>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
        <p:nvSpPr>
          <p:cNvPr id="7" name="Lightning Bolt 6">
            <a:extLst>
              <a:ext uri="{FF2B5EF4-FFF2-40B4-BE49-F238E27FC236}">
                <a16:creationId xmlns:a16="http://schemas.microsoft.com/office/drawing/2014/main" id="{D1070400-B166-4B48-B2FC-B8DC1963F2C2}"/>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ghtning Bolt 7">
            <a:extLst>
              <a:ext uri="{FF2B5EF4-FFF2-40B4-BE49-F238E27FC236}">
                <a16:creationId xmlns:a16="http://schemas.microsoft.com/office/drawing/2014/main" id="{D05F1D25-06F8-494F-81DE-738EBD9C2D92}"/>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Content Placeholder 7" descr="Matthew Deeprose presenting at a conference. ">
            <a:extLst>
              <a:ext uri="{FF2B5EF4-FFF2-40B4-BE49-F238E27FC236}">
                <a16:creationId xmlns:a16="http://schemas.microsoft.com/office/drawing/2014/main" id="{C54AE2C4-05F4-4EDF-A1D8-0559AB68C32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432849" y="1500188"/>
            <a:ext cx="5371501" cy="4681537"/>
          </a:xfrm>
          <a:ln w="38100">
            <a:solidFill>
              <a:schemeClr val="accent5"/>
            </a:solidFill>
          </a:ln>
        </p:spPr>
      </p:pic>
    </p:spTree>
    <p:extLst>
      <p:ext uri="{BB962C8B-B14F-4D97-AF65-F5344CB8AC3E}">
        <p14:creationId xmlns:p14="http://schemas.microsoft.com/office/powerpoint/2010/main" val="1202824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E097CB6-6869-4387-9BD2-1BAAC154E104}"/>
              </a:ext>
            </a:extLst>
          </p:cNvPr>
          <p:cNvSpPr>
            <a:spLocks noGrp="1"/>
          </p:cNvSpPr>
          <p:nvPr>
            <p:ph type="title"/>
          </p:nvPr>
        </p:nvSpPr>
        <p:spPr/>
        <p:txBody>
          <a:bodyPr>
            <a:normAutofit/>
          </a:bodyPr>
          <a:lstStyle/>
          <a:p>
            <a:r>
              <a:rPr lang="en-GB" dirty="0"/>
              <a:t>Brand colour matrix</a:t>
            </a:r>
          </a:p>
        </p:txBody>
      </p:sp>
      <p:pic>
        <p:nvPicPr>
          <p:cNvPr id="5" name="Picture 4" descr="Mobile phone version of matrix.">
            <a:extLst>
              <a:ext uri="{FF2B5EF4-FFF2-40B4-BE49-F238E27FC236}">
                <a16:creationId xmlns:a16="http://schemas.microsoft.com/office/drawing/2014/main" id="{49BE5FCF-4EBD-4256-B94D-EB607FFBCC0B}"/>
              </a:ext>
            </a:extLst>
          </p:cNvPr>
          <p:cNvPicPr>
            <a:picLocks noChangeAspect="1"/>
          </p:cNvPicPr>
          <p:nvPr/>
        </p:nvPicPr>
        <p:blipFill rotWithShape="1">
          <a:blip r:embed="rId3">
            <a:extLst>
              <a:ext uri="{28A0092B-C50C-407E-A947-70E740481C1C}">
                <a14:useLocalDpi xmlns:a14="http://schemas.microsoft.com/office/drawing/2010/main" val="0"/>
              </a:ext>
            </a:extLst>
          </a:blip>
          <a:srcRect l="851" t="33056" r="1499" b="41682"/>
          <a:stretch/>
        </p:blipFill>
        <p:spPr>
          <a:xfrm>
            <a:off x="450849" y="1545394"/>
            <a:ext cx="2409825" cy="5077655"/>
          </a:xfrm>
          <a:prstGeom prst="rect">
            <a:avLst/>
          </a:prstGeom>
        </p:spPr>
      </p:pic>
      <p:pic>
        <p:nvPicPr>
          <p:cNvPr id="7" name="Picture 6" descr="Computer version of matrix. This shows all the possible colour combinations in a large table.">
            <a:extLst>
              <a:ext uri="{FF2B5EF4-FFF2-40B4-BE49-F238E27FC236}">
                <a16:creationId xmlns:a16="http://schemas.microsoft.com/office/drawing/2014/main" id="{EE9E170C-DAA1-4E72-B9BF-AB5CD11818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4835" y="1406359"/>
            <a:ext cx="7430746" cy="5405991"/>
          </a:xfrm>
          <a:prstGeom prst="rect">
            <a:avLst/>
          </a:prstGeom>
        </p:spPr>
      </p:pic>
      <p:pic>
        <p:nvPicPr>
          <p:cNvPr id="10" name="Picture 9">
            <a:extLst>
              <a:ext uri="{FF2B5EF4-FFF2-40B4-BE49-F238E27FC236}">
                <a16:creationId xmlns:a16="http://schemas.microsoft.com/office/drawing/2014/main" id="{25061B6A-8A68-42CD-A5E7-2BB6FF2324B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12" y="1403083"/>
            <a:ext cx="3488030" cy="5866659"/>
          </a:xfrm>
          <a:prstGeom prst="rect">
            <a:avLst/>
          </a:prstGeom>
        </p:spPr>
      </p:pic>
      <p:pic>
        <p:nvPicPr>
          <p:cNvPr id="6" name="Content Placeholder 11">
            <a:extLst>
              <a:ext uri="{FF2B5EF4-FFF2-40B4-BE49-F238E27FC236}">
                <a16:creationId xmlns:a16="http://schemas.microsoft.com/office/drawing/2014/main" id="{B4066426-950F-4F51-B153-6897C1D8E88A}"/>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1935"/>
          <a:stretch/>
        </p:blipFill>
        <p:spPr>
          <a:xfrm>
            <a:off x="3580968" y="1615245"/>
            <a:ext cx="7117223" cy="3915605"/>
          </a:xfrm>
          <a:prstGeom prst="rect">
            <a:avLst/>
          </a:prstGeom>
          <a:ln w="38100">
            <a:noFill/>
          </a:ln>
        </p:spPr>
      </p:pic>
    </p:spTree>
    <p:extLst>
      <p:ext uri="{BB962C8B-B14F-4D97-AF65-F5344CB8AC3E}">
        <p14:creationId xmlns:p14="http://schemas.microsoft.com/office/powerpoint/2010/main" val="754723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E56F2B-DEA3-4295-B87B-3F1B8B76D3C1}"/>
              </a:ext>
              <a:ext uri="{C183D7F6-B498-43B3-948B-1728B52AA6E4}">
                <adec:decorative xmlns:adec="http://schemas.microsoft.com/office/drawing/2017/decorative" val="1"/>
              </a:ext>
            </a:extLst>
          </p:cNvPr>
          <p:cNvSpPr/>
          <p:nvPr/>
        </p:nvSpPr>
        <p:spPr>
          <a:xfrm>
            <a:off x="-359764" y="0"/>
            <a:ext cx="5106586" cy="6837066"/>
          </a:xfrm>
          <a:prstGeom prst="rect">
            <a:avLst/>
          </a:prstGeom>
          <a:gradFill>
            <a:gsLst>
              <a:gs pos="60000">
                <a:schemeClr val="tx1"/>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B6EEBB9-54D5-4555-BA06-1C5DBC23966C}"/>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dirty="0"/>
              <a:t>Example</a:t>
            </a:r>
          </a:p>
        </p:txBody>
      </p:sp>
      <p:sp>
        <p:nvSpPr>
          <p:cNvPr id="4" name="Footer Placeholder 3">
            <a:extLst>
              <a:ext uri="{FF2B5EF4-FFF2-40B4-BE49-F238E27FC236}">
                <a16:creationId xmlns:a16="http://schemas.microsoft.com/office/drawing/2014/main" id="{CF22AA0B-567F-492F-B70F-6E5C62B54EFF}"/>
              </a:ext>
              <a:ext uri="{C183D7F6-B498-43B3-948B-1728B52AA6E4}">
                <adec:decorative xmlns:adec="http://schemas.microsoft.com/office/drawing/2017/decorative" val="1"/>
              </a:ext>
            </a:extLst>
          </p:cNvPr>
          <p:cNvSpPr>
            <a:spLocks noGrp="1"/>
          </p:cNvSpPr>
          <p:nvPr>
            <p:ph type="ftr" sz="quarter" idx="3"/>
          </p:nvPr>
        </p:nvSpPr>
        <p:spPr/>
        <p:txBody>
          <a:bodyPr anchor="ctr">
            <a:normAutofit/>
          </a:bodyPr>
          <a:lstStyle/>
          <a:p>
            <a:pPr>
              <a:spcAft>
                <a:spcPts val="600"/>
              </a:spcAft>
            </a:pPr>
            <a:r>
              <a:rPr lang="en-GB">
                <a:solidFill>
                  <a:schemeClr val="bg2"/>
                </a:solidFill>
              </a:rPr>
              <a:t>Matthew Deeprose https://go.soton.ac.uk/tsp</a:t>
            </a:r>
          </a:p>
        </p:txBody>
      </p:sp>
      <p:pic>
        <p:nvPicPr>
          <p:cNvPr id="7" name="Content Placeholder 11">
            <a:extLst>
              <a:ext uri="{FF2B5EF4-FFF2-40B4-BE49-F238E27FC236}">
                <a16:creationId xmlns:a16="http://schemas.microsoft.com/office/drawing/2014/main" id="{50BD96DA-124E-40D7-9333-8C1C472ACE8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765" t="36026" r="75007" b="24175"/>
          <a:stretch/>
        </p:blipFill>
        <p:spPr>
          <a:xfrm>
            <a:off x="4742718" y="20934"/>
            <a:ext cx="7415552" cy="6821568"/>
          </a:xfrm>
          <a:prstGeom prst="rect">
            <a:avLst/>
          </a:prstGeom>
          <a:noFill/>
          <a:ln w="38100">
            <a:solidFill>
              <a:schemeClr val="accent5"/>
            </a:solidFill>
          </a:ln>
        </p:spPr>
      </p:pic>
    </p:spTree>
    <p:extLst>
      <p:ext uri="{BB962C8B-B14F-4D97-AF65-F5344CB8AC3E}">
        <p14:creationId xmlns:p14="http://schemas.microsoft.com/office/powerpoint/2010/main" val="1021455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4CC1BD-5CAB-4314-8F0A-AF4EAD6EEA8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pic>
        <p:nvPicPr>
          <p:cNvPr id="8" name="Picture 7" descr="The same vector graphic appears within a vector graphic. Brand colours are used. The text explains aspects of a process for running pilot projects.">
            <a:extLst>
              <a:ext uri="{FF2B5EF4-FFF2-40B4-BE49-F238E27FC236}">
                <a16:creationId xmlns:a16="http://schemas.microsoft.com/office/drawing/2014/main" id="{C8F7A475-DC05-431D-8FB1-AE71324A3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6672"/>
            <a:ext cx="12138825" cy="6127612"/>
          </a:xfrm>
          <a:prstGeom prst="rect">
            <a:avLst/>
          </a:prstGeom>
        </p:spPr>
      </p:pic>
      <p:sp>
        <p:nvSpPr>
          <p:cNvPr id="7" name="Title 6">
            <a:extLst>
              <a:ext uri="{FF2B5EF4-FFF2-40B4-BE49-F238E27FC236}">
                <a16:creationId xmlns:a16="http://schemas.microsoft.com/office/drawing/2014/main" id="{5784E9AB-54D4-471E-AB99-E3DE51008784}"/>
              </a:ext>
            </a:extLst>
          </p:cNvPr>
          <p:cNvSpPr>
            <a:spLocks noGrp="1"/>
          </p:cNvSpPr>
          <p:nvPr>
            <p:ph type="title"/>
          </p:nvPr>
        </p:nvSpPr>
        <p:spPr/>
        <p:txBody>
          <a:bodyPr/>
          <a:lstStyle/>
          <a:p>
            <a:r>
              <a:rPr lang="en-GB" dirty="0"/>
              <a:t>Example </a:t>
            </a:r>
            <a:r>
              <a:rPr lang="en-GB" dirty="0">
                <a:solidFill>
                  <a:schemeClr val="tx1"/>
                </a:solidFill>
              </a:rPr>
              <a:t>1</a:t>
            </a:r>
          </a:p>
        </p:txBody>
      </p:sp>
      <p:grpSp>
        <p:nvGrpSpPr>
          <p:cNvPr id="9" name="Group 8" descr="This is part of a vector image I will use to demonstrate changing colours whilst referring to the contrast matrix.">
            <a:extLst>
              <a:ext uri="{FF2B5EF4-FFF2-40B4-BE49-F238E27FC236}">
                <a16:creationId xmlns:a16="http://schemas.microsoft.com/office/drawing/2014/main" id="{69299BA6-101C-4687-8FA8-C6EF19464F2C}"/>
              </a:ext>
            </a:extLst>
          </p:cNvPr>
          <p:cNvGrpSpPr/>
          <p:nvPr/>
        </p:nvGrpSpPr>
        <p:grpSpPr>
          <a:xfrm>
            <a:off x="53174" y="1463696"/>
            <a:ext cx="6042825" cy="5942944"/>
            <a:chOff x="53174" y="1463696"/>
            <a:chExt cx="6042825" cy="5942944"/>
          </a:xfrm>
        </p:grpSpPr>
        <p:sp>
          <p:nvSpPr>
            <p:cNvPr id="743" name="Rectangle 400" descr="This is part of a vector image I will use to demonstrate changing colours whilst referring to the contrast matrix.">
              <a:extLst>
                <a:ext uri="{FF2B5EF4-FFF2-40B4-BE49-F238E27FC236}">
                  <a16:creationId xmlns:a16="http://schemas.microsoft.com/office/drawing/2014/main" id="{7CA0E144-561E-4E46-98F5-46CEC438A3FC}"/>
                </a:ext>
              </a:extLst>
            </p:cNvPr>
            <p:cNvSpPr>
              <a:spLocks noChangeArrowheads="1"/>
            </p:cNvSpPr>
            <p:nvPr/>
          </p:nvSpPr>
          <p:spPr bwMode="auto">
            <a:xfrm>
              <a:off x="53174" y="1463696"/>
              <a:ext cx="6042825" cy="5942944"/>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5" name="Freeform 559">
              <a:extLst>
                <a:ext uri="{FF2B5EF4-FFF2-40B4-BE49-F238E27FC236}">
                  <a16:creationId xmlns:a16="http://schemas.microsoft.com/office/drawing/2014/main" id="{F497EBB9-B24A-4AEC-ADC2-4EFCC7647915}"/>
                </a:ext>
                <a:ext uri="{C183D7F6-B498-43B3-948B-1728B52AA6E4}">
                  <adec:decorative xmlns:adec="http://schemas.microsoft.com/office/drawing/2017/decorative" val="1"/>
                </a:ext>
              </a:extLst>
            </p:cNvPr>
            <p:cNvSpPr>
              <a:spLocks/>
            </p:cNvSpPr>
            <p:nvPr/>
          </p:nvSpPr>
          <p:spPr bwMode="auto">
            <a:xfrm>
              <a:off x="425512" y="1822660"/>
              <a:ext cx="4982389" cy="4764058"/>
            </a:xfrm>
            <a:custGeom>
              <a:avLst/>
              <a:gdLst>
                <a:gd name="T0" fmla="*/ 0 w 47715"/>
                <a:gd name="T1" fmla="*/ 0 h 45782"/>
                <a:gd name="T2" fmla="*/ 0 w 47715"/>
                <a:gd name="T3" fmla="*/ 44993 h 45782"/>
                <a:gd name="T4" fmla="*/ 789 w 47715"/>
                <a:gd name="T5" fmla="*/ 45782 h 45782"/>
                <a:gd name="T6" fmla="*/ 46926 w 47715"/>
                <a:gd name="T7" fmla="*/ 45782 h 45782"/>
                <a:gd name="T8" fmla="*/ 47715 w 47715"/>
                <a:gd name="T9" fmla="*/ 44993 h 45782"/>
                <a:gd name="T10" fmla="*/ 47715 w 47715"/>
                <a:gd name="T11" fmla="*/ 0 h 45782"/>
                <a:gd name="T12" fmla="*/ 0 w 47715"/>
                <a:gd name="T13" fmla="*/ 0 h 45782"/>
              </a:gdLst>
              <a:ahLst/>
              <a:cxnLst>
                <a:cxn ang="0">
                  <a:pos x="T0" y="T1"/>
                </a:cxn>
                <a:cxn ang="0">
                  <a:pos x="T2" y="T3"/>
                </a:cxn>
                <a:cxn ang="0">
                  <a:pos x="T4" y="T5"/>
                </a:cxn>
                <a:cxn ang="0">
                  <a:pos x="T6" y="T7"/>
                </a:cxn>
                <a:cxn ang="0">
                  <a:pos x="T8" y="T9"/>
                </a:cxn>
                <a:cxn ang="0">
                  <a:pos x="T10" y="T11"/>
                </a:cxn>
                <a:cxn ang="0">
                  <a:pos x="T12" y="T13"/>
                </a:cxn>
              </a:cxnLst>
              <a:rect l="0" t="0" r="r" b="b"/>
              <a:pathLst>
                <a:path w="47715" h="45782">
                  <a:moveTo>
                    <a:pt x="0" y="0"/>
                  </a:moveTo>
                  <a:lnTo>
                    <a:pt x="0" y="44993"/>
                  </a:lnTo>
                  <a:cubicBezTo>
                    <a:pt x="0" y="45429"/>
                    <a:pt x="353" y="45782"/>
                    <a:pt x="789" y="45782"/>
                  </a:cubicBezTo>
                  <a:lnTo>
                    <a:pt x="46926" y="45782"/>
                  </a:lnTo>
                  <a:cubicBezTo>
                    <a:pt x="47362" y="45782"/>
                    <a:pt x="47715" y="45429"/>
                    <a:pt x="47715" y="44993"/>
                  </a:cubicBezTo>
                  <a:lnTo>
                    <a:pt x="47715" y="0"/>
                  </a:lnTo>
                  <a:lnTo>
                    <a:pt x="0" y="0"/>
                  </a:lnTo>
                  <a:close/>
                </a:path>
              </a:pathLst>
            </a:custGeom>
            <a:solidFill>
              <a:srgbClr val="DECB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6" name="Rectangle 560">
              <a:extLst>
                <a:ext uri="{FF2B5EF4-FFF2-40B4-BE49-F238E27FC236}">
                  <a16:creationId xmlns:a16="http://schemas.microsoft.com/office/drawing/2014/main" id="{6A0332CC-FBED-42AA-80B2-C0720E109108}"/>
                </a:ext>
                <a:ext uri="{C183D7F6-B498-43B3-948B-1728B52AA6E4}">
                  <adec:decorative xmlns:adec="http://schemas.microsoft.com/office/drawing/2017/decorative" val="1"/>
                </a:ext>
              </a:extLst>
            </p:cNvPr>
            <p:cNvSpPr>
              <a:spLocks noChangeArrowheads="1"/>
            </p:cNvSpPr>
            <p:nvPr/>
          </p:nvSpPr>
          <p:spPr bwMode="auto">
            <a:xfrm>
              <a:off x="1097295" y="1822660"/>
              <a:ext cx="22392" cy="2261669"/>
            </a:xfrm>
            <a:prstGeom prst="rect">
              <a:avLst/>
            </a:prstGeom>
            <a:solidFill>
              <a:srgbClr val="FFF6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7" name="Rectangle 561">
              <a:extLst>
                <a:ext uri="{FF2B5EF4-FFF2-40B4-BE49-F238E27FC236}">
                  <a16:creationId xmlns:a16="http://schemas.microsoft.com/office/drawing/2014/main" id="{36F2AEA9-AEAB-464C-9FAE-31D1EF04D0D2}"/>
                </a:ext>
                <a:ext uri="{C183D7F6-B498-43B3-948B-1728B52AA6E4}">
                  <adec:decorative xmlns:adec="http://schemas.microsoft.com/office/drawing/2017/decorative" val="1"/>
                </a:ext>
              </a:extLst>
            </p:cNvPr>
            <p:cNvSpPr>
              <a:spLocks noChangeArrowheads="1"/>
            </p:cNvSpPr>
            <p:nvPr/>
          </p:nvSpPr>
          <p:spPr bwMode="auto">
            <a:xfrm>
              <a:off x="683028" y="2024196"/>
              <a:ext cx="145553" cy="117560"/>
            </a:xfrm>
            <a:prstGeom prst="rect">
              <a:avLst/>
            </a:prstGeom>
            <a:solidFill>
              <a:srgbClr val="6C4D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8" name="Freeform 562">
              <a:extLst>
                <a:ext uri="{FF2B5EF4-FFF2-40B4-BE49-F238E27FC236}">
                  <a16:creationId xmlns:a16="http://schemas.microsoft.com/office/drawing/2014/main" id="{7DD134AD-525D-43BC-8AC0-C28BB292F1DD}"/>
                </a:ext>
                <a:ext uri="{C183D7F6-B498-43B3-948B-1728B52AA6E4}">
                  <adec:decorative xmlns:adec="http://schemas.microsoft.com/office/drawing/2017/decorative" val="1"/>
                </a:ext>
              </a:extLst>
            </p:cNvPr>
            <p:cNvSpPr>
              <a:spLocks/>
            </p:cNvSpPr>
            <p:nvPr/>
          </p:nvSpPr>
          <p:spPr bwMode="auto">
            <a:xfrm>
              <a:off x="1595532" y="2024196"/>
              <a:ext cx="391873" cy="117560"/>
            </a:xfrm>
            <a:custGeom>
              <a:avLst/>
              <a:gdLst>
                <a:gd name="T0" fmla="*/ 3244 w 3797"/>
                <a:gd name="T1" fmla="*/ 1107 h 1107"/>
                <a:gd name="T2" fmla="*/ 554 w 3797"/>
                <a:gd name="T3" fmla="*/ 1107 h 1107"/>
                <a:gd name="T4" fmla="*/ 0 w 3797"/>
                <a:gd name="T5" fmla="*/ 554 h 1107"/>
                <a:gd name="T6" fmla="*/ 0 w 3797"/>
                <a:gd name="T7" fmla="*/ 554 h 1107"/>
                <a:gd name="T8" fmla="*/ 554 w 3797"/>
                <a:gd name="T9" fmla="*/ 0 h 1107"/>
                <a:gd name="T10" fmla="*/ 3244 w 3797"/>
                <a:gd name="T11" fmla="*/ 0 h 1107"/>
                <a:gd name="T12" fmla="*/ 3797 w 3797"/>
                <a:gd name="T13" fmla="*/ 554 h 1107"/>
                <a:gd name="T14" fmla="*/ 3797 w 3797"/>
                <a:gd name="T15" fmla="*/ 554 h 1107"/>
                <a:gd name="T16" fmla="*/ 3244 w 3797"/>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7" h="1107">
                  <a:moveTo>
                    <a:pt x="3244" y="1107"/>
                  </a:moveTo>
                  <a:lnTo>
                    <a:pt x="554" y="1107"/>
                  </a:lnTo>
                  <a:cubicBezTo>
                    <a:pt x="248" y="1107"/>
                    <a:pt x="0" y="860"/>
                    <a:pt x="0" y="554"/>
                  </a:cubicBezTo>
                  <a:lnTo>
                    <a:pt x="0" y="554"/>
                  </a:lnTo>
                  <a:cubicBezTo>
                    <a:pt x="0" y="248"/>
                    <a:pt x="248" y="0"/>
                    <a:pt x="554" y="0"/>
                  </a:cubicBezTo>
                  <a:lnTo>
                    <a:pt x="3244" y="0"/>
                  </a:lnTo>
                  <a:cubicBezTo>
                    <a:pt x="3550" y="0"/>
                    <a:pt x="3797" y="248"/>
                    <a:pt x="3797" y="554"/>
                  </a:cubicBezTo>
                  <a:lnTo>
                    <a:pt x="3797" y="554"/>
                  </a:lnTo>
                  <a:cubicBezTo>
                    <a:pt x="3797" y="860"/>
                    <a:pt x="3550" y="1107"/>
                    <a:pt x="3244"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9" name="Freeform 563">
              <a:extLst>
                <a:ext uri="{FF2B5EF4-FFF2-40B4-BE49-F238E27FC236}">
                  <a16:creationId xmlns:a16="http://schemas.microsoft.com/office/drawing/2014/main" id="{E68061B1-A023-498A-A5D0-150689777FC8}"/>
                </a:ext>
                <a:ext uri="{C183D7F6-B498-43B3-948B-1728B52AA6E4}">
                  <adec:decorative xmlns:adec="http://schemas.microsoft.com/office/drawing/2017/decorative" val="1"/>
                </a:ext>
              </a:extLst>
            </p:cNvPr>
            <p:cNvSpPr>
              <a:spLocks/>
            </p:cNvSpPr>
            <p:nvPr/>
          </p:nvSpPr>
          <p:spPr bwMode="auto">
            <a:xfrm>
              <a:off x="3051062" y="2024196"/>
              <a:ext cx="632598" cy="117560"/>
            </a:xfrm>
            <a:custGeom>
              <a:avLst/>
              <a:gdLst>
                <a:gd name="T0" fmla="*/ 5529 w 6083"/>
                <a:gd name="T1" fmla="*/ 1107 h 1107"/>
                <a:gd name="T2" fmla="*/ 554 w 6083"/>
                <a:gd name="T3" fmla="*/ 1107 h 1107"/>
                <a:gd name="T4" fmla="*/ 0 w 6083"/>
                <a:gd name="T5" fmla="*/ 554 h 1107"/>
                <a:gd name="T6" fmla="*/ 0 w 6083"/>
                <a:gd name="T7" fmla="*/ 554 h 1107"/>
                <a:gd name="T8" fmla="*/ 554 w 6083"/>
                <a:gd name="T9" fmla="*/ 0 h 1107"/>
                <a:gd name="T10" fmla="*/ 5529 w 6083"/>
                <a:gd name="T11" fmla="*/ 0 h 1107"/>
                <a:gd name="T12" fmla="*/ 6083 w 6083"/>
                <a:gd name="T13" fmla="*/ 554 h 1107"/>
                <a:gd name="T14" fmla="*/ 6083 w 6083"/>
                <a:gd name="T15" fmla="*/ 554 h 1107"/>
                <a:gd name="T16" fmla="*/ 5529 w 6083"/>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3" h="1107">
                  <a:moveTo>
                    <a:pt x="5529" y="1107"/>
                  </a:moveTo>
                  <a:lnTo>
                    <a:pt x="554" y="1107"/>
                  </a:lnTo>
                  <a:cubicBezTo>
                    <a:pt x="248" y="1107"/>
                    <a:pt x="0" y="860"/>
                    <a:pt x="0" y="554"/>
                  </a:cubicBezTo>
                  <a:lnTo>
                    <a:pt x="0" y="554"/>
                  </a:lnTo>
                  <a:cubicBezTo>
                    <a:pt x="0" y="248"/>
                    <a:pt x="248" y="0"/>
                    <a:pt x="554" y="0"/>
                  </a:cubicBezTo>
                  <a:lnTo>
                    <a:pt x="5529" y="0"/>
                  </a:lnTo>
                  <a:cubicBezTo>
                    <a:pt x="5835" y="0"/>
                    <a:pt x="6083" y="248"/>
                    <a:pt x="6083" y="554"/>
                  </a:cubicBezTo>
                  <a:lnTo>
                    <a:pt x="6083" y="554"/>
                  </a:lnTo>
                  <a:cubicBezTo>
                    <a:pt x="6083" y="860"/>
                    <a:pt x="5835" y="1107"/>
                    <a:pt x="5529"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0" name="Freeform 564">
              <a:extLst>
                <a:ext uri="{FF2B5EF4-FFF2-40B4-BE49-F238E27FC236}">
                  <a16:creationId xmlns:a16="http://schemas.microsoft.com/office/drawing/2014/main" id="{1030FDF4-7B74-4927-B93C-B3E0200EC4E2}"/>
                </a:ext>
                <a:ext uri="{C183D7F6-B498-43B3-948B-1728B52AA6E4}">
                  <adec:decorative xmlns:adec="http://schemas.microsoft.com/office/drawing/2017/decorative" val="1"/>
                </a:ext>
              </a:extLst>
            </p:cNvPr>
            <p:cNvSpPr>
              <a:spLocks/>
            </p:cNvSpPr>
            <p:nvPr/>
          </p:nvSpPr>
          <p:spPr bwMode="auto">
            <a:xfrm>
              <a:off x="3829213" y="2024196"/>
              <a:ext cx="733365" cy="117560"/>
            </a:xfrm>
            <a:custGeom>
              <a:avLst/>
              <a:gdLst>
                <a:gd name="T0" fmla="*/ 6515 w 7068"/>
                <a:gd name="T1" fmla="*/ 1107 h 1107"/>
                <a:gd name="T2" fmla="*/ 553 w 7068"/>
                <a:gd name="T3" fmla="*/ 1107 h 1107"/>
                <a:gd name="T4" fmla="*/ 0 w 7068"/>
                <a:gd name="T5" fmla="*/ 554 h 1107"/>
                <a:gd name="T6" fmla="*/ 0 w 7068"/>
                <a:gd name="T7" fmla="*/ 554 h 1107"/>
                <a:gd name="T8" fmla="*/ 553 w 7068"/>
                <a:gd name="T9" fmla="*/ 0 h 1107"/>
                <a:gd name="T10" fmla="*/ 6515 w 7068"/>
                <a:gd name="T11" fmla="*/ 0 h 1107"/>
                <a:gd name="T12" fmla="*/ 7068 w 7068"/>
                <a:gd name="T13" fmla="*/ 554 h 1107"/>
                <a:gd name="T14" fmla="*/ 7068 w 7068"/>
                <a:gd name="T15" fmla="*/ 554 h 1107"/>
                <a:gd name="T16" fmla="*/ 6515 w 7068"/>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68" h="1107">
                  <a:moveTo>
                    <a:pt x="6515" y="1107"/>
                  </a:moveTo>
                  <a:lnTo>
                    <a:pt x="553" y="1107"/>
                  </a:lnTo>
                  <a:cubicBezTo>
                    <a:pt x="248" y="1107"/>
                    <a:pt x="0" y="860"/>
                    <a:pt x="0" y="554"/>
                  </a:cubicBezTo>
                  <a:lnTo>
                    <a:pt x="0" y="554"/>
                  </a:lnTo>
                  <a:cubicBezTo>
                    <a:pt x="0" y="248"/>
                    <a:pt x="248" y="0"/>
                    <a:pt x="553" y="0"/>
                  </a:cubicBezTo>
                  <a:lnTo>
                    <a:pt x="6515" y="0"/>
                  </a:lnTo>
                  <a:cubicBezTo>
                    <a:pt x="6820" y="0"/>
                    <a:pt x="7068" y="248"/>
                    <a:pt x="7068" y="554"/>
                  </a:cubicBezTo>
                  <a:lnTo>
                    <a:pt x="7068" y="554"/>
                  </a:lnTo>
                  <a:cubicBezTo>
                    <a:pt x="7068" y="860"/>
                    <a:pt x="6820" y="1107"/>
                    <a:pt x="6515" y="1107"/>
                  </a:cubicBezTo>
                  <a:close/>
                </a:path>
              </a:pathLst>
            </a:custGeom>
            <a:solidFill>
              <a:srgbClr val="FFF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1" name="Freeform 565">
              <a:extLst>
                <a:ext uri="{FF2B5EF4-FFF2-40B4-BE49-F238E27FC236}">
                  <a16:creationId xmlns:a16="http://schemas.microsoft.com/office/drawing/2014/main" id="{64574335-5B22-4BB1-B63A-AD8564E16F81}"/>
                </a:ext>
                <a:ext uri="{C183D7F6-B498-43B3-948B-1728B52AA6E4}">
                  <adec:decorative xmlns:adec="http://schemas.microsoft.com/office/drawing/2017/decorative" val="1"/>
                </a:ext>
              </a:extLst>
            </p:cNvPr>
            <p:cNvSpPr>
              <a:spLocks/>
            </p:cNvSpPr>
            <p:nvPr/>
          </p:nvSpPr>
          <p:spPr bwMode="auto">
            <a:xfrm>
              <a:off x="1595532" y="2606407"/>
              <a:ext cx="526230" cy="117560"/>
            </a:xfrm>
            <a:custGeom>
              <a:avLst/>
              <a:gdLst>
                <a:gd name="T0" fmla="*/ 4498 w 5052"/>
                <a:gd name="T1" fmla="*/ 1107 h 1107"/>
                <a:gd name="T2" fmla="*/ 554 w 5052"/>
                <a:gd name="T3" fmla="*/ 1107 h 1107"/>
                <a:gd name="T4" fmla="*/ 0 w 5052"/>
                <a:gd name="T5" fmla="*/ 553 h 1107"/>
                <a:gd name="T6" fmla="*/ 0 w 5052"/>
                <a:gd name="T7" fmla="*/ 553 h 1107"/>
                <a:gd name="T8" fmla="*/ 554 w 5052"/>
                <a:gd name="T9" fmla="*/ 0 h 1107"/>
                <a:gd name="T10" fmla="*/ 4498 w 5052"/>
                <a:gd name="T11" fmla="*/ 0 h 1107"/>
                <a:gd name="T12" fmla="*/ 5052 w 5052"/>
                <a:gd name="T13" fmla="*/ 553 h 1107"/>
                <a:gd name="T14" fmla="*/ 5052 w 5052"/>
                <a:gd name="T15" fmla="*/ 553 h 1107"/>
                <a:gd name="T16" fmla="*/ 4498 w 5052"/>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2" h="1107">
                  <a:moveTo>
                    <a:pt x="4498" y="1107"/>
                  </a:moveTo>
                  <a:lnTo>
                    <a:pt x="554" y="1107"/>
                  </a:lnTo>
                  <a:cubicBezTo>
                    <a:pt x="248" y="1107"/>
                    <a:pt x="0" y="859"/>
                    <a:pt x="0" y="553"/>
                  </a:cubicBezTo>
                  <a:lnTo>
                    <a:pt x="0" y="553"/>
                  </a:lnTo>
                  <a:cubicBezTo>
                    <a:pt x="0" y="248"/>
                    <a:pt x="248" y="0"/>
                    <a:pt x="554" y="0"/>
                  </a:cubicBezTo>
                  <a:lnTo>
                    <a:pt x="4498" y="0"/>
                  </a:lnTo>
                  <a:cubicBezTo>
                    <a:pt x="4804" y="0"/>
                    <a:pt x="5052" y="248"/>
                    <a:pt x="5052" y="553"/>
                  </a:cubicBezTo>
                  <a:lnTo>
                    <a:pt x="5052" y="553"/>
                  </a:lnTo>
                  <a:cubicBezTo>
                    <a:pt x="5052" y="859"/>
                    <a:pt x="4804" y="1107"/>
                    <a:pt x="4498"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2" name="Freeform 566">
              <a:extLst>
                <a:ext uri="{FF2B5EF4-FFF2-40B4-BE49-F238E27FC236}">
                  <a16:creationId xmlns:a16="http://schemas.microsoft.com/office/drawing/2014/main" id="{E1DE7858-13C4-42F4-89FD-5D447D898A40}"/>
                </a:ext>
                <a:ext uri="{C183D7F6-B498-43B3-948B-1728B52AA6E4}">
                  <adec:decorative xmlns:adec="http://schemas.microsoft.com/office/drawing/2017/decorative" val="1"/>
                </a:ext>
              </a:extLst>
            </p:cNvPr>
            <p:cNvSpPr>
              <a:spLocks/>
            </p:cNvSpPr>
            <p:nvPr/>
          </p:nvSpPr>
          <p:spPr bwMode="auto">
            <a:xfrm>
              <a:off x="2216934" y="2606407"/>
              <a:ext cx="526230" cy="117560"/>
            </a:xfrm>
            <a:custGeom>
              <a:avLst/>
              <a:gdLst>
                <a:gd name="T0" fmla="*/ 4498 w 5052"/>
                <a:gd name="T1" fmla="*/ 1107 h 1107"/>
                <a:gd name="T2" fmla="*/ 554 w 5052"/>
                <a:gd name="T3" fmla="*/ 1107 h 1107"/>
                <a:gd name="T4" fmla="*/ 0 w 5052"/>
                <a:gd name="T5" fmla="*/ 553 h 1107"/>
                <a:gd name="T6" fmla="*/ 0 w 5052"/>
                <a:gd name="T7" fmla="*/ 553 h 1107"/>
                <a:gd name="T8" fmla="*/ 554 w 5052"/>
                <a:gd name="T9" fmla="*/ 0 h 1107"/>
                <a:gd name="T10" fmla="*/ 4498 w 5052"/>
                <a:gd name="T11" fmla="*/ 0 h 1107"/>
                <a:gd name="T12" fmla="*/ 5052 w 5052"/>
                <a:gd name="T13" fmla="*/ 553 h 1107"/>
                <a:gd name="T14" fmla="*/ 5052 w 5052"/>
                <a:gd name="T15" fmla="*/ 553 h 1107"/>
                <a:gd name="T16" fmla="*/ 4498 w 5052"/>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2" h="1107">
                  <a:moveTo>
                    <a:pt x="4498" y="1107"/>
                  </a:moveTo>
                  <a:lnTo>
                    <a:pt x="554" y="1107"/>
                  </a:lnTo>
                  <a:cubicBezTo>
                    <a:pt x="248" y="1107"/>
                    <a:pt x="0" y="859"/>
                    <a:pt x="0" y="553"/>
                  </a:cubicBezTo>
                  <a:lnTo>
                    <a:pt x="0" y="553"/>
                  </a:lnTo>
                  <a:cubicBezTo>
                    <a:pt x="0" y="248"/>
                    <a:pt x="248" y="0"/>
                    <a:pt x="554" y="0"/>
                  </a:cubicBezTo>
                  <a:lnTo>
                    <a:pt x="4498" y="0"/>
                  </a:lnTo>
                  <a:cubicBezTo>
                    <a:pt x="4804" y="0"/>
                    <a:pt x="5052" y="248"/>
                    <a:pt x="5052" y="553"/>
                  </a:cubicBezTo>
                  <a:lnTo>
                    <a:pt x="5052" y="553"/>
                  </a:lnTo>
                  <a:cubicBezTo>
                    <a:pt x="5052" y="859"/>
                    <a:pt x="4804" y="1107"/>
                    <a:pt x="4498" y="1107"/>
                  </a:cubicBezTo>
                  <a:close/>
                </a:path>
              </a:pathLst>
            </a:custGeom>
            <a:solidFill>
              <a:srgbClr val="87B3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3" name="Freeform 567">
              <a:extLst>
                <a:ext uri="{FF2B5EF4-FFF2-40B4-BE49-F238E27FC236}">
                  <a16:creationId xmlns:a16="http://schemas.microsoft.com/office/drawing/2014/main" id="{4FFE657B-88ED-4B28-9EF1-26E69FF03914}"/>
                </a:ext>
                <a:ext uri="{C183D7F6-B498-43B3-948B-1728B52AA6E4}">
                  <adec:decorative xmlns:adec="http://schemas.microsoft.com/office/drawing/2017/decorative" val="1"/>
                </a:ext>
              </a:extLst>
            </p:cNvPr>
            <p:cNvSpPr>
              <a:spLocks/>
            </p:cNvSpPr>
            <p:nvPr/>
          </p:nvSpPr>
          <p:spPr bwMode="auto">
            <a:xfrm>
              <a:off x="2843931" y="2606407"/>
              <a:ext cx="218331" cy="117560"/>
            </a:xfrm>
            <a:custGeom>
              <a:avLst/>
              <a:gdLst>
                <a:gd name="T0" fmla="*/ 1536 w 2089"/>
                <a:gd name="T1" fmla="*/ 1107 h 1107"/>
                <a:gd name="T2" fmla="*/ 554 w 2089"/>
                <a:gd name="T3" fmla="*/ 1107 h 1107"/>
                <a:gd name="T4" fmla="*/ 0 w 2089"/>
                <a:gd name="T5" fmla="*/ 553 h 1107"/>
                <a:gd name="T6" fmla="*/ 0 w 2089"/>
                <a:gd name="T7" fmla="*/ 553 h 1107"/>
                <a:gd name="T8" fmla="*/ 554 w 2089"/>
                <a:gd name="T9" fmla="*/ 0 h 1107"/>
                <a:gd name="T10" fmla="*/ 1536 w 2089"/>
                <a:gd name="T11" fmla="*/ 0 h 1107"/>
                <a:gd name="T12" fmla="*/ 2089 w 2089"/>
                <a:gd name="T13" fmla="*/ 553 h 1107"/>
                <a:gd name="T14" fmla="*/ 2089 w 2089"/>
                <a:gd name="T15" fmla="*/ 553 h 1107"/>
                <a:gd name="T16" fmla="*/ 1536 w 2089"/>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9" h="1107">
                  <a:moveTo>
                    <a:pt x="1536" y="1107"/>
                  </a:moveTo>
                  <a:lnTo>
                    <a:pt x="554" y="1107"/>
                  </a:lnTo>
                  <a:cubicBezTo>
                    <a:pt x="248" y="1107"/>
                    <a:pt x="0" y="859"/>
                    <a:pt x="0" y="553"/>
                  </a:cubicBezTo>
                  <a:lnTo>
                    <a:pt x="0" y="553"/>
                  </a:lnTo>
                  <a:cubicBezTo>
                    <a:pt x="0" y="248"/>
                    <a:pt x="248" y="0"/>
                    <a:pt x="554" y="0"/>
                  </a:cubicBezTo>
                  <a:lnTo>
                    <a:pt x="1536" y="0"/>
                  </a:lnTo>
                  <a:cubicBezTo>
                    <a:pt x="1841" y="0"/>
                    <a:pt x="2089" y="248"/>
                    <a:pt x="2089" y="553"/>
                  </a:cubicBezTo>
                  <a:lnTo>
                    <a:pt x="2089" y="553"/>
                  </a:lnTo>
                  <a:cubicBezTo>
                    <a:pt x="2089" y="859"/>
                    <a:pt x="1841" y="1107"/>
                    <a:pt x="1536"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4" name="Freeform 568">
              <a:extLst>
                <a:ext uri="{FF2B5EF4-FFF2-40B4-BE49-F238E27FC236}">
                  <a16:creationId xmlns:a16="http://schemas.microsoft.com/office/drawing/2014/main" id="{F9D344C4-C446-4FAC-8E11-3353AD808690}"/>
                </a:ext>
                <a:ext uri="{C183D7F6-B498-43B3-948B-1728B52AA6E4}">
                  <adec:decorative xmlns:adec="http://schemas.microsoft.com/office/drawing/2017/decorative" val="1"/>
                </a:ext>
              </a:extLst>
            </p:cNvPr>
            <p:cNvSpPr>
              <a:spLocks/>
            </p:cNvSpPr>
            <p:nvPr/>
          </p:nvSpPr>
          <p:spPr bwMode="auto">
            <a:xfrm>
              <a:off x="3174222" y="2606407"/>
              <a:ext cx="1147630" cy="117560"/>
            </a:xfrm>
            <a:custGeom>
              <a:avLst/>
              <a:gdLst>
                <a:gd name="T0" fmla="*/ 10402 w 10956"/>
                <a:gd name="T1" fmla="*/ 1107 h 1107"/>
                <a:gd name="T2" fmla="*/ 554 w 10956"/>
                <a:gd name="T3" fmla="*/ 1107 h 1107"/>
                <a:gd name="T4" fmla="*/ 0 w 10956"/>
                <a:gd name="T5" fmla="*/ 553 h 1107"/>
                <a:gd name="T6" fmla="*/ 0 w 10956"/>
                <a:gd name="T7" fmla="*/ 553 h 1107"/>
                <a:gd name="T8" fmla="*/ 554 w 10956"/>
                <a:gd name="T9" fmla="*/ 0 h 1107"/>
                <a:gd name="T10" fmla="*/ 10402 w 10956"/>
                <a:gd name="T11" fmla="*/ 0 h 1107"/>
                <a:gd name="T12" fmla="*/ 10956 w 10956"/>
                <a:gd name="T13" fmla="*/ 553 h 1107"/>
                <a:gd name="T14" fmla="*/ 10956 w 10956"/>
                <a:gd name="T15" fmla="*/ 553 h 1107"/>
                <a:gd name="T16" fmla="*/ 10402 w 10956"/>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56" h="1107">
                  <a:moveTo>
                    <a:pt x="10402" y="1107"/>
                  </a:moveTo>
                  <a:lnTo>
                    <a:pt x="554" y="1107"/>
                  </a:lnTo>
                  <a:cubicBezTo>
                    <a:pt x="248" y="1107"/>
                    <a:pt x="0" y="859"/>
                    <a:pt x="0" y="553"/>
                  </a:cubicBezTo>
                  <a:lnTo>
                    <a:pt x="0" y="553"/>
                  </a:lnTo>
                  <a:cubicBezTo>
                    <a:pt x="0" y="248"/>
                    <a:pt x="248" y="0"/>
                    <a:pt x="554" y="0"/>
                  </a:cubicBezTo>
                  <a:lnTo>
                    <a:pt x="10402" y="0"/>
                  </a:lnTo>
                  <a:cubicBezTo>
                    <a:pt x="10708" y="0"/>
                    <a:pt x="10956" y="248"/>
                    <a:pt x="10956" y="553"/>
                  </a:cubicBezTo>
                  <a:lnTo>
                    <a:pt x="10956" y="553"/>
                  </a:lnTo>
                  <a:cubicBezTo>
                    <a:pt x="10956" y="859"/>
                    <a:pt x="10708" y="1107"/>
                    <a:pt x="10402"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5" name="Freeform 569">
              <a:extLst>
                <a:ext uri="{FF2B5EF4-FFF2-40B4-BE49-F238E27FC236}">
                  <a16:creationId xmlns:a16="http://schemas.microsoft.com/office/drawing/2014/main" id="{63561CB7-49A3-4D8D-AA00-ECACF7683727}"/>
                </a:ext>
                <a:ext uri="{C183D7F6-B498-43B3-948B-1728B52AA6E4}">
                  <adec:decorative xmlns:adec="http://schemas.microsoft.com/office/drawing/2017/decorative" val="1"/>
                </a:ext>
              </a:extLst>
            </p:cNvPr>
            <p:cNvSpPr>
              <a:spLocks/>
            </p:cNvSpPr>
            <p:nvPr/>
          </p:nvSpPr>
          <p:spPr bwMode="auto">
            <a:xfrm>
              <a:off x="1595532" y="2897513"/>
              <a:ext cx="733365" cy="117560"/>
            </a:xfrm>
            <a:custGeom>
              <a:avLst/>
              <a:gdLst>
                <a:gd name="T0" fmla="*/ 6505 w 7058"/>
                <a:gd name="T1" fmla="*/ 1107 h 1107"/>
                <a:gd name="T2" fmla="*/ 554 w 7058"/>
                <a:gd name="T3" fmla="*/ 1107 h 1107"/>
                <a:gd name="T4" fmla="*/ 0 w 7058"/>
                <a:gd name="T5" fmla="*/ 553 h 1107"/>
                <a:gd name="T6" fmla="*/ 0 w 7058"/>
                <a:gd name="T7" fmla="*/ 553 h 1107"/>
                <a:gd name="T8" fmla="*/ 554 w 7058"/>
                <a:gd name="T9" fmla="*/ 0 h 1107"/>
                <a:gd name="T10" fmla="*/ 6505 w 7058"/>
                <a:gd name="T11" fmla="*/ 0 h 1107"/>
                <a:gd name="T12" fmla="*/ 7058 w 7058"/>
                <a:gd name="T13" fmla="*/ 553 h 1107"/>
                <a:gd name="T14" fmla="*/ 7058 w 7058"/>
                <a:gd name="T15" fmla="*/ 553 h 1107"/>
                <a:gd name="T16" fmla="*/ 6505 w 7058"/>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58" h="1107">
                  <a:moveTo>
                    <a:pt x="6505" y="1107"/>
                  </a:moveTo>
                  <a:lnTo>
                    <a:pt x="554" y="1107"/>
                  </a:lnTo>
                  <a:cubicBezTo>
                    <a:pt x="248" y="1107"/>
                    <a:pt x="0" y="859"/>
                    <a:pt x="0" y="553"/>
                  </a:cubicBezTo>
                  <a:lnTo>
                    <a:pt x="0" y="553"/>
                  </a:lnTo>
                  <a:cubicBezTo>
                    <a:pt x="0" y="247"/>
                    <a:pt x="248" y="0"/>
                    <a:pt x="554" y="0"/>
                  </a:cubicBezTo>
                  <a:lnTo>
                    <a:pt x="6505" y="0"/>
                  </a:lnTo>
                  <a:cubicBezTo>
                    <a:pt x="6810" y="0"/>
                    <a:pt x="7058" y="247"/>
                    <a:pt x="7058" y="553"/>
                  </a:cubicBezTo>
                  <a:lnTo>
                    <a:pt x="7058" y="553"/>
                  </a:lnTo>
                  <a:cubicBezTo>
                    <a:pt x="7058" y="859"/>
                    <a:pt x="6810" y="1107"/>
                    <a:pt x="6505"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6" name="Freeform 570">
              <a:extLst>
                <a:ext uri="{FF2B5EF4-FFF2-40B4-BE49-F238E27FC236}">
                  <a16:creationId xmlns:a16="http://schemas.microsoft.com/office/drawing/2014/main" id="{9CFC99A5-146A-4E61-8A0F-D4ED86A70FEA}"/>
                </a:ext>
                <a:ext uri="{C183D7F6-B498-43B3-948B-1728B52AA6E4}">
                  <adec:decorative xmlns:adec="http://schemas.microsoft.com/office/drawing/2017/decorative" val="1"/>
                </a:ext>
              </a:extLst>
            </p:cNvPr>
            <p:cNvSpPr>
              <a:spLocks/>
            </p:cNvSpPr>
            <p:nvPr/>
          </p:nvSpPr>
          <p:spPr bwMode="auto">
            <a:xfrm>
              <a:off x="2429664" y="2897513"/>
              <a:ext cx="268714" cy="117560"/>
            </a:xfrm>
            <a:custGeom>
              <a:avLst/>
              <a:gdLst>
                <a:gd name="T0" fmla="*/ 1982 w 2536"/>
                <a:gd name="T1" fmla="*/ 1107 h 1107"/>
                <a:gd name="T2" fmla="*/ 554 w 2536"/>
                <a:gd name="T3" fmla="*/ 1107 h 1107"/>
                <a:gd name="T4" fmla="*/ 0 w 2536"/>
                <a:gd name="T5" fmla="*/ 553 h 1107"/>
                <a:gd name="T6" fmla="*/ 0 w 2536"/>
                <a:gd name="T7" fmla="*/ 553 h 1107"/>
                <a:gd name="T8" fmla="*/ 554 w 2536"/>
                <a:gd name="T9" fmla="*/ 0 h 1107"/>
                <a:gd name="T10" fmla="*/ 1982 w 2536"/>
                <a:gd name="T11" fmla="*/ 0 h 1107"/>
                <a:gd name="T12" fmla="*/ 2536 w 2536"/>
                <a:gd name="T13" fmla="*/ 553 h 1107"/>
                <a:gd name="T14" fmla="*/ 2536 w 2536"/>
                <a:gd name="T15" fmla="*/ 553 h 1107"/>
                <a:gd name="T16" fmla="*/ 1982 w 2536"/>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6" h="1107">
                  <a:moveTo>
                    <a:pt x="1982" y="1107"/>
                  </a:moveTo>
                  <a:lnTo>
                    <a:pt x="554" y="1107"/>
                  </a:lnTo>
                  <a:cubicBezTo>
                    <a:pt x="248" y="1107"/>
                    <a:pt x="0" y="859"/>
                    <a:pt x="0" y="553"/>
                  </a:cubicBezTo>
                  <a:lnTo>
                    <a:pt x="0" y="553"/>
                  </a:lnTo>
                  <a:cubicBezTo>
                    <a:pt x="0" y="247"/>
                    <a:pt x="248" y="0"/>
                    <a:pt x="554" y="0"/>
                  </a:cubicBezTo>
                  <a:lnTo>
                    <a:pt x="1982" y="0"/>
                  </a:lnTo>
                  <a:cubicBezTo>
                    <a:pt x="2288" y="0"/>
                    <a:pt x="2536" y="247"/>
                    <a:pt x="2536" y="553"/>
                  </a:cubicBezTo>
                  <a:lnTo>
                    <a:pt x="2536" y="553"/>
                  </a:lnTo>
                  <a:cubicBezTo>
                    <a:pt x="2536" y="859"/>
                    <a:pt x="2288" y="1107"/>
                    <a:pt x="1982" y="1107"/>
                  </a:cubicBezTo>
                  <a:close/>
                </a:path>
              </a:pathLst>
            </a:custGeom>
            <a:solidFill>
              <a:srgbClr val="FFF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7" name="Freeform 571">
              <a:extLst>
                <a:ext uri="{FF2B5EF4-FFF2-40B4-BE49-F238E27FC236}">
                  <a16:creationId xmlns:a16="http://schemas.microsoft.com/office/drawing/2014/main" id="{A14F9209-EFA3-48F2-8246-576B5E145C96}"/>
                </a:ext>
                <a:ext uri="{C183D7F6-B498-43B3-948B-1728B52AA6E4}">
                  <adec:decorative xmlns:adec="http://schemas.microsoft.com/office/drawing/2017/decorative" val="1"/>
                </a:ext>
              </a:extLst>
            </p:cNvPr>
            <p:cNvSpPr>
              <a:spLocks/>
            </p:cNvSpPr>
            <p:nvPr/>
          </p:nvSpPr>
          <p:spPr bwMode="auto">
            <a:xfrm>
              <a:off x="1595532" y="3188619"/>
              <a:ext cx="251921" cy="117560"/>
            </a:xfrm>
            <a:custGeom>
              <a:avLst/>
              <a:gdLst>
                <a:gd name="T0" fmla="*/ 1899 w 2452"/>
                <a:gd name="T1" fmla="*/ 1108 h 1108"/>
                <a:gd name="T2" fmla="*/ 554 w 2452"/>
                <a:gd name="T3" fmla="*/ 1108 h 1108"/>
                <a:gd name="T4" fmla="*/ 0 w 2452"/>
                <a:gd name="T5" fmla="*/ 554 h 1108"/>
                <a:gd name="T6" fmla="*/ 0 w 2452"/>
                <a:gd name="T7" fmla="*/ 554 h 1108"/>
                <a:gd name="T8" fmla="*/ 554 w 2452"/>
                <a:gd name="T9" fmla="*/ 0 h 1108"/>
                <a:gd name="T10" fmla="*/ 1899 w 2452"/>
                <a:gd name="T11" fmla="*/ 0 h 1108"/>
                <a:gd name="T12" fmla="*/ 2452 w 2452"/>
                <a:gd name="T13" fmla="*/ 554 h 1108"/>
                <a:gd name="T14" fmla="*/ 2452 w 2452"/>
                <a:gd name="T15" fmla="*/ 554 h 1108"/>
                <a:gd name="T16" fmla="*/ 1899 w 2452"/>
                <a:gd name="T17" fmla="*/ 110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2" h="1108">
                  <a:moveTo>
                    <a:pt x="1899" y="1108"/>
                  </a:moveTo>
                  <a:lnTo>
                    <a:pt x="554" y="1108"/>
                  </a:lnTo>
                  <a:cubicBezTo>
                    <a:pt x="248" y="1108"/>
                    <a:pt x="0" y="861"/>
                    <a:pt x="0" y="554"/>
                  </a:cubicBezTo>
                  <a:lnTo>
                    <a:pt x="0" y="554"/>
                  </a:lnTo>
                  <a:cubicBezTo>
                    <a:pt x="0" y="248"/>
                    <a:pt x="248" y="0"/>
                    <a:pt x="554" y="0"/>
                  </a:cubicBezTo>
                  <a:lnTo>
                    <a:pt x="1899" y="0"/>
                  </a:lnTo>
                  <a:cubicBezTo>
                    <a:pt x="2204" y="0"/>
                    <a:pt x="2452" y="248"/>
                    <a:pt x="2452" y="554"/>
                  </a:cubicBezTo>
                  <a:lnTo>
                    <a:pt x="2452" y="554"/>
                  </a:lnTo>
                  <a:cubicBezTo>
                    <a:pt x="2452" y="861"/>
                    <a:pt x="2204" y="1108"/>
                    <a:pt x="1899" y="1108"/>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8" name="Freeform 572">
              <a:extLst>
                <a:ext uri="{FF2B5EF4-FFF2-40B4-BE49-F238E27FC236}">
                  <a16:creationId xmlns:a16="http://schemas.microsoft.com/office/drawing/2014/main" id="{7C04B0EB-91C8-4B70-B05A-2B295D8E6524}"/>
                </a:ext>
                <a:ext uri="{C183D7F6-B498-43B3-948B-1728B52AA6E4}">
                  <adec:decorative xmlns:adec="http://schemas.microsoft.com/office/drawing/2017/decorative" val="1"/>
                </a:ext>
              </a:extLst>
            </p:cNvPr>
            <p:cNvSpPr>
              <a:spLocks/>
            </p:cNvSpPr>
            <p:nvPr/>
          </p:nvSpPr>
          <p:spPr bwMode="auto">
            <a:xfrm>
              <a:off x="1937024" y="3188619"/>
              <a:ext cx="654990" cy="117560"/>
            </a:xfrm>
            <a:custGeom>
              <a:avLst/>
              <a:gdLst>
                <a:gd name="T0" fmla="*/ 5741 w 6295"/>
                <a:gd name="T1" fmla="*/ 1108 h 1108"/>
                <a:gd name="T2" fmla="*/ 554 w 6295"/>
                <a:gd name="T3" fmla="*/ 1108 h 1108"/>
                <a:gd name="T4" fmla="*/ 0 w 6295"/>
                <a:gd name="T5" fmla="*/ 554 h 1108"/>
                <a:gd name="T6" fmla="*/ 0 w 6295"/>
                <a:gd name="T7" fmla="*/ 554 h 1108"/>
                <a:gd name="T8" fmla="*/ 554 w 6295"/>
                <a:gd name="T9" fmla="*/ 0 h 1108"/>
                <a:gd name="T10" fmla="*/ 5741 w 6295"/>
                <a:gd name="T11" fmla="*/ 0 h 1108"/>
                <a:gd name="T12" fmla="*/ 6295 w 6295"/>
                <a:gd name="T13" fmla="*/ 554 h 1108"/>
                <a:gd name="T14" fmla="*/ 6295 w 6295"/>
                <a:gd name="T15" fmla="*/ 554 h 1108"/>
                <a:gd name="T16" fmla="*/ 5741 w 6295"/>
                <a:gd name="T17" fmla="*/ 110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95" h="1108">
                  <a:moveTo>
                    <a:pt x="5741" y="1108"/>
                  </a:moveTo>
                  <a:lnTo>
                    <a:pt x="554" y="1108"/>
                  </a:lnTo>
                  <a:cubicBezTo>
                    <a:pt x="248" y="1108"/>
                    <a:pt x="0" y="861"/>
                    <a:pt x="0" y="554"/>
                  </a:cubicBezTo>
                  <a:lnTo>
                    <a:pt x="0" y="554"/>
                  </a:lnTo>
                  <a:cubicBezTo>
                    <a:pt x="0" y="248"/>
                    <a:pt x="248" y="0"/>
                    <a:pt x="554" y="0"/>
                  </a:cubicBezTo>
                  <a:lnTo>
                    <a:pt x="5741" y="0"/>
                  </a:lnTo>
                  <a:cubicBezTo>
                    <a:pt x="6047" y="0"/>
                    <a:pt x="6295" y="248"/>
                    <a:pt x="6295" y="554"/>
                  </a:cubicBezTo>
                  <a:lnTo>
                    <a:pt x="6295" y="554"/>
                  </a:lnTo>
                  <a:cubicBezTo>
                    <a:pt x="6295" y="861"/>
                    <a:pt x="6047" y="1108"/>
                    <a:pt x="5741" y="1108"/>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9" name="Freeform 573">
              <a:extLst>
                <a:ext uri="{FF2B5EF4-FFF2-40B4-BE49-F238E27FC236}">
                  <a16:creationId xmlns:a16="http://schemas.microsoft.com/office/drawing/2014/main" id="{BBEA6013-7896-415D-88FD-372F853425CE}"/>
                </a:ext>
                <a:ext uri="{C183D7F6-B498-43B3-948B-1728B52AA6E4}">
                  <adec:decorative xmlns:adec="http://schemas.microsoft.com/office/drawing/2017/decorative" val="1"/>
                </a:ext>
              </a:extLst>
            </p:cNvPr>
            <p:cNvSpPr>
              <a:spLocks/>
            </p:cNvSpPr>
            <p:nvPr/>
          </p:nvSpPr>
          <p:spPr bwMode="auto">
            <a:xfrm>
              <a:off x="2731966" y="3188619"/>
              <a:ext cx="1007674" cy="117560"/>
            </a:xfrm>
            <a:custGeom>
              <a:avLst/>
              <a:gdLst>
                <a:gd name="T0" fmla="*/ 9126 w 9680"/>
                <a:gd name="T1" fmla="*/ 1108 h 1108"/>
                <a:gd name="T2" fmla="*/ 553 w 9680"/>
                <a:gd name="T3" fmla="*/ 1108 h 1108"/>
                <a:gd name="T4" fmla="*/ 0 w 9680"/>
                <a:gd name="T5" fmla="*/ 554 h 1108"/>
                <a:gd name="T6" fmla="*/ 0 w 9680"/>
                <a:gd name="T7" fmla="*/ 554 h 1108"/>
                <a:gd name="T8" fmla="*/ 553 w 9680"/>
                <a:gd name="T9" fmla="*/ 0 h 1108"/>
                <a:gd name="T10" fmla="*/ 9126 w 9680"/>
                <a:gd name="T11" fmla="*/ 0 h 1108"/>
                <a:gd name="T12" fmla="*/ 9680 w 9680"/>
                <a:gd name="T13" fmla="*/ 554 h 1108"/>
                <a:gd name="T14" fmla="*/ 9680 w 9680"/>
                <a:gd name="T15" fmla="*/ 554 h 1108"/>
                <a:gd name="T16" fmla="*/ 9126 w 9680"/>
                <a:gd name="T17" fmla="*/ 110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80" h="1108">
                  <a:moveTo>
                    <a:pt x="9126" y="1108"/>
                  </a:moveTo>
                  <a:lnTo>
                    <a:pt x="553" y="1108"/>
                  </a:lnTo>
                  <a:cubicBezTo>
                    <a:pt x="248" y="1108"/>
                    <a:pt x="0" y="861"/>
                    <a:pt x="0" y="554"/>
                  </a:cubicBezTo>
                  <a:lnTo>
                    <a:pt x="0" y="554"/>
                  </a:lnTo>
                  <a:cubicBezTo>
                    <a:pt x="0" y="248"/>
                    <a:pt x="248" y="0"/>
                    <a:pt x="553" y="0"/>
                  </a:cubicBezTo>
                  <a:lnTo>
                    <a:pt x="9126" y="0"/>
                  </a:lnTo>
                  <a:cubicBezTo>
                    <a:pt x="9432" y="0"/>
                    <a:pt x="9680" y="248"/>
                    <a:pt x="9680" y="554"/>
                  </a:cubicBezTo>
                  <a:lnTo>
                    <a:pt x="9680" y="554"/>
                  </a:lnTo>
                  <a:cubicBezTo>
                    <a:pt x="9680" y="861"/>
                    <a:pt x="9432" y="1108"/>
                    <a:pt x="9126" y="1108"/>
                  </a:cubicBezTo>
                  <a:close/>
                </a:path>
              </a:pathLst>
            </a:custGeom>
            <a:solidFill>
              <a:srgbClr val="FA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0" name="Freeform 574">
              <a:extLst>
                <a:ext uri="{FF2B5EF4-FFF2-40B4-BE49-F238E27FC236}">
                  <a16:creationId xmlns:a16="http://schemas.microsoft.com/office/drawing/2014/main" id="{41BD9046-15AE-4158-B601-643A55A68270}"/>
                </a:ext>
                <a:ext uri="{C183D7F6-B498-43B3-948B-1728B52AA6E4}">
                  <adec:decorative xmlns:adec="http://schemas.microsoft.com/office/drawing/2017/decorative" val="1"/>
                </a:ext>
              </a:extLst>
            </p:cNvPr>
            <p:cNvSpPr>
              <a:spLocks/>
            </p:cNvSpPr>
            <p:nvPr/>
          </p:nvSpPr>
          <p:spPr bwMode="auto">
            <a:xfrm>
              <a:off x="1595532" y="2315301"/>
              <a:ext cx="856526" cy="117560"/>
            </a:xfrm>
            <a:custGeom>
              <a:avLst/>
              <a:gdLst>
                <a:gd name="T0" fmla="*/ 7671 w 8225"/>
                <a:gd name="T1" fmla="*/ 1107 h 1107"/>
                <a:gd name="T2" fmla="*/ 554 w 8225"/>
                <a:gd name="T3" fmla="*/ 1107 h 1107"/>
                <a:gd name="T4" fmla="*/ 0 w 8225"/>
                <a:gd name="T5" fmla="*/ 553 h 1107"/>
                <a:gd name="T6" fmla="*/ 0 w 8225"/>
                <a:gd name="T7" fmla="*/ 553 h 1107"/>
                <a:gd name="T8" fmla="*/ 554 w 8225"/>
                <a:gd name="T9" fmla="*/ 0 h 1107"/>
                <a:gd name="T10" fmla="*/ 7671 w 8225"/>
                <a:gd name="T11" fmla="*/ 0 h 1107"/>
                <a:gd name="T12" fmla="*/ 8225 w 8225"/>
                <a:gd name="T13" fmla="*/ 553 h 1107"/>
                <a:gd name="T14" fmla="*/ 8225 w 8225"/>
                <a:gd name="T15" fmla="*/ 553 h 1107"/>
                <a:gd name="T16" fmla="*/ 7671 w 8225"/>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25" h="1107">
                  <a:moveTo>
                    <a:pt x="7671" y="1107"/>
                  </a:moveTo>
                  <a:lnTo>
                    <a:pt x="554" y="1107"/>
                  </a:lnTo>
                  <a:cubicBezTo>
                    <a:pt x="248" y="1107"/>
                    <a:pt x="0" y="859"/>
                    <a:pt x="0" y="553"/>
                  </a:cubicBezTo>
                  <a:lnTo>
                    <a:pt x="0" y="553"/>
                  </a:lnTo>
                  <a:cubicBezTo>
                    <a:pt x="0" y="248"/>
                    <a:pt x="248" y="0"/>
                    <a:pt x="554" y="0"/>
                  </a:cubicBezTo>
                  <a:lnTo>
                    <a:pt x="7671" y="0"/>
                  </a:lnTo>
                  <a:cubicBezTo>
                    <a:pt x="7977" y="0"/>
                    <a:pt x="8225" y="248"/>
                    <a:pt x="8225" y="553"/>
                  </a:cubicBezTo>
                  <a:lnTo>
                    <a:pt x="8225" y="553"/>
                  </a:lnTo>
                  <a:cubicBezTo>
                    <a:pt x="8225" y="859"/>
                    <a:pt x="7977" y="1107"/>
                    <a:pt x="7671" y="1107"/>
                  </a:cubicBezTo>
                  <a:close/>
                </a:path>
              </a:pathLst>
            </a:custGeom>
            <a:solidFill>
              <a:srgbClr val="FA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1" name="Freeform 575">
              <a:extLst>
                <a:ext uri="{FF2B5EF4-FFF2-40B4-BE49-F238E27FC236}">
                  <a16:creationId xmlns:a16="http://schemas.microsoft.com/office/drawing/2014/main" id="{22197344-5CF8-4D9A-AEBF-B2C8FEFD4367}"/>
                </a:ext>
                <a:ext uri="{C183D7F6-B498-43B3-948B-1728B52AA6E4}">
                  <adec:decorative xmlns:adec="http://schemas.microsoft.com/office/drawing/2017/decorative" val="1"/>
                </a:ext>
              </a:extLst>
            </p:cNvPr>
            <p:cNvSpPr>
              <a:spLocks/>
            </p:cNvSpPr>
            <p:nvPr/>
          </p:nvSpPr>
          <p:spPr bwMode="auto">
            <a:xfrm>
              <a:off x="4148308" y="2315301"/>
              <a:ext cx="414265" cy="117560"/>
            </a:xfrm>
            <a:custGeom>
              <a:avLst/>
              <a:gdLst>
                <a:gd name="T0" fmla="*/ 3412 w 3965"/>
                <a:gd name="T1" fmla="*/ 1107 h 1107"/>
                <a:gd name="T2" fmla="*/ 554 w 3965"/>
                <a:gd name="T3" fmla="*/ 1107 h 1107"/>
                <a:gd name="T4" fmla="*/ 0 w 3965"/>
                <a:gd name="T5" fmla="*/ 553 h 1107"/>
                <a:gd name="T6" fmla="*/ 0 w 3965"/>
                <a:gd name="T7" fmla="*/ 553 h 1107"/>
                <a:gd name="T8" fmla="*/ 554 w 3965"/>
                <a:gd name="T9" fmla="*/ 0 h 1107"/>
                <a:gd name="T10" fmla="*/ 3412 w 3965"/>
                <a:gd name="T11" fmla="*/ 0 h 1107"/>
                <a:gd name="T12" fmla="*/ 3965 w 3965"/>
                <a:gd name="T13" fmla="*/ 553 h 1107"/>
                <a:gd name="T14" fmla="*/ 3965 w 3965"/>
                <a:gd name="T15" fmla="*/ 553 h 1107"/>
                <a:gd name="T16" fmla="*/ 3412 w 3965"/>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5" h="1107">
                  <a:moveTo>
                    <a:pt x="3412" y="1107"/>
                  </a:moveTo>
                  <a:lnTo>
                    <a:pt x="554" y="1107"/>
                  </a:lnTo>
                  <a:cubicBezTo>
                    <a:pt x="248" y="1107"/>
                    <a:pt x="0" y="859"/>
                    <a:pt x="0" y="553"/>
                  </a:cubicBezTo>
                  <a:lnTo>
                    <a:pt x="0" y="553"/>
                  </a:lnTo>
                  <a:cubicBezTo>
                    <a:pt x="0" y="248"/>
                    <a:pt x="248" y="0"/>
                    <a:pt x="554" y="0"/>
                  </a:cubicBezTo>
                  <a:lnTo>
                    <a:pt x="3412" y="0"/>
                  </a:lnTo>
                  <a:cubicBezTo>
                    <a:pt x="3717" y="0"/>
                    <a:pt x="3965" y="248"/>
                    <a:pt x="3965" y="553"/>
                  </a:cubicBezTo>
                  <a:lnTo>
                    <a:pt x="3965" y="553"/>
                  </a:lnTo>
                  <a:cubicBezTo>
                    <a:pt x="3965" y="859"/>
                    <a:pt x="3717" y="1107"/>
                    <a:pt x="3412" y="1107"/>
                  </a:cubicBezTo>
                  <a:close/>
                </a:path>
              </a:pathLst>
            </a:custGeom>
            <a:solidFill>
              <a:srgbClr val="87B3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2" name="Freeform 576">
              <a:extLst>
                <a:ext uri="{FF2B5EF4-FFF2-40B4-BE49-F238E27FC236}">
                  <a16:creationId xmlns:a16="http://schemas.microsoft.com/office/drawing/2014/main" id="{22107583-DB3A-446E-9708-0D9F7F28C7AB}"/>
                </a:ext>
                <a:ext uri="{C183D7F6-B498-43B3-948B-1728B52AA6E4}">
                  <adec:decorative xmlns:adec="http://schemas.microsoft.com/office/drawing/2017/decorative" val="1"/>
                </a:ext>
              </a:extLst>
            </p:cNvPr>
            <p:cNvSpPr>
              <a:spLocks/>
            </p:cNvSpPr>
            <p:nvPr/>
          </p:nvSpPr>
          <p:spPr bwMode="auto">
            <a:xfrm>
              <a:off x="2592010" y="2315301"/>
              <a:ext cx="1382754" cy="117560"/>
            </a:xfrm>
            <a:custGeom>
              <a:avLst/>
              <a:gdLst>
                <a:gd name="T0" fmla="*/ 12710 w 13264"/>
                <a:gd name="T1" fmla="*/ 1107 h 1107"/>
                <a:gd name="T2" fmla="*/ 553 w 13264"/>
                <a:gd name="T3" fmla="*/ 1107 h 1107"/>
                <a:gd name="T4" fmla="*/ 0 w 13264"/>
                <a:gd name="T5" fmla="*/ 553 h 1107"/>
                <a:gd name="T6" fmla="*/ 0 w 13264"/>
                <a:gd name="T7" fmla="*/ 553 h 1107"/>
                <a:gd name="T8" fmla="*/ 553 w 13264"/>
                <a:gd name="T9" fmla="*/ 0 h 1107"/>
                <a:gd name="T10" fmla="*/ 12710 w 13264"/>
                <a:gd name="T11" fmla="*/ 0 h 1107"/>
                <a:gd name="T12" fmla="*/ 13264 w 13264"/>
                <a:gd name="T13" fmla="*/ 553 h 1107"/>
                <a:gd name="T14" fmla="*/ 13264 w 13264"/>
                <a:gd name="T15" fmla="*/ 553 h 1107"/>
                <a:gd name="T16" fmla="*/ 12710 w 13264"/>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64" h="1107">
                  <a:moveTo>
                    <a:pt x="12710" y="1107"/>
                  </a:moveTo>
                  <a:lnTo>
                    <a:pt x="553" y="1107"/>
                  </a:lnTo>
                  <a:cubicBezTo>
                    <a:pt x="248" y="1107"/>
                    <a:pt x="0" y="859"/>
                    <a:pt x="0" y="553"/>
                  </a:cubicBezTo>
                  <a:lnTo>
                    <a:pt x="0" y="553"/>
                  </a:lnTo>
                  <a:cubicBezTo>
                    <a:pt x="0" y="248"/>
                    <a:pt x="248" y="0"/>
                    <a:pt x="553" y="0"/>
                  </a:cubicBezTo>
                  <a:lnTo>
                    <a:pt x="12710" y="0"/>
                  </a:lnTo>
                  <a:cubicBezTo>
                    <a:pt x="13016" y="0"/>
                    <a:pt x="13264" y="248"/>
                    <a:pt x="13264" y="553"/>
                  </a:cubicBezTo>
                  <a:lnTo>
                    <a:pt x="13264" y="553"/>
                  </a:lnTo>
                  <a:cubicBezTo>
                    <a:pt x="13264" y="859"/>
                    <a:pt x="13016" y="1107"/>
                    <a:pt x="12710"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3" name="Freeform 577">
              <a:extLst>
                <a:ext uri="{FF2B5EF4-FFF2-40B4-BE49-F238E27FC236}">
                  <a16:creationId xmlns:a16="http://schemas.microsoft.com/office/drawing/2014/main" id="{CC7386BE-AAAA-4421-8F83-FA33A43C6F0C}"/>
                </a:ext>
                <a:ext uri="{C183D7F6-B498-43B3-948B-1728B52AA6E4}">
                  <adec:decorative xmlns:adec="http://schemas.microsoft.com/office/drawing/2017/decorative" val="1"/>
                </a:ext>
              </a:extLst>
            </p:cNvPr>
            <p:cNvSpPr>
              <a:spLocks/>
            </p:cNvSpPr>
            <p:nvPr/>
          </p:nvSpPr>
          <p:spPr bwMode="auto">
            <a:xfrm>
              <a:off x="2093773" y="2024196"/>
              <a:ext cx="822936" cy="117560"/>
            </a:xfrm>
            <a:custGeom>
              <a:avLst/>
              <a:gdLst>
                <a:gd name="T0" fmla="*/ 7351 w 7905"/>
                <a:gd name="T1" fmla="*/ 1107 h 1107"/>
                <a:gd name="T2" fmla="*/ 554 w 7905"/>
                <a:gd name="T3" fmla="*/ 1107 h 1107"/>
                <a:gd name="T4" fmla="*/ 0 w 7905"/>
                <a:gd name="T5" fmla="*/ 554 h 1107"/>
                <a:gd name="T6" fmla="*/ 0 w 7905"/>
                <a:gd name="T7" fmla="*/ 554 h 1107"/>
                <a:gd name="T8" fmla="*/ 554 w 7905"/>
                <a:gd name="T9" fmla="*/ 0 h 1107"/>
                <a:gd name="T10" fmla="*/ 7351 w 7905"/>
                <a:gd name="T11" fmla="*/ 0 h 1107"/>
                <a:gd name="T12" fmla="*/ 7905 w 7905"/>
                <a:gd name="T13" fmla="*/ 554 h 1107"/>
                <a:gd name="T14" fmla="*/ 7905 w 7905"/>
                <a:gd name="T15" fmla="*/ 554 h 1107"/>
                <a:gd name="T16" fmla="*/ 7351 w 7905"/>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5" h="1107">
                  <a:moveTo>
                    <a:pt x="7351" y="1107"/>
                  </a:moveTo>
                  <a:lnTo>
                    <a:pt x="554" y="1107"/>
                  </a:lnTo>
                  <a:cubicBezTo>
                    <a:pt x="248" y="1107"/>
                    <a:pt x="0" y="860"/>
                    <a:pt x="0" y="554"/>
                  </a:cubicBezTo>
                  <a:lnTo>
                    <a:pt x="0" y="554"/>
                  </a:lnTo>
                  <a:cubicBezTo>
                    <a:pt x="0" y="248"/>
                    <a:pt x="248" y="0"/>
                    <a:pt x="554" y="0"/>
                  </a:cubicBezTo>
                  <a:lnTo>
                    <a:pt x="7351" y="0"/>
                  </a:lnTo>
                  <a:cubicBezTo>
                    <a:pt x="7657" y="0"/>
                    <a:pt x="7905" y="248"/>
                    <a:pt x="7905" y="554"/>
                  </a:cubicBezTo>
                  <a:lnTo>
                    <a:pt x="7905" y="554"/>
                  </a:lnTo>
                  <a:cubicBezTo>
                    <a:pt x="7905" y="860"/>
                    <a:pt x="7657" y="1107"/>
                    <a:pt x="7351"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4" name="Oval 578">
              <a:extLst>
                <a:ext uri="{FF2B5EF4-FFF2-40B4-BE49-F238E27FC236}">
                  <a16:creationId xmlns:a16="http://schemas.microsoft.com/office/drawing/2014/main" id="{A1B7431F-574F-4689-AAD9-59161D2D73FC}"/>
                </a:ext>
                <a:ext uri="{C183D7F6-B498-43B3-948B-1728B52AA6E4}">
                  <adec:decorative xmlns:adec="http://schemas.microsoft.com/office/drawing/2017/decorative" val="1"/>
                </a:ext>
              </a:extLst>
            </p:cNvPr>
            <p:cNvSpPr>
              <a:spLocks noChangeArrowheads="1"/>
            </p:cNvSpPr>
            <p:nvPr/>
          </p:nvSpPr>
          <p:spPr bwMode="auto">
            <a:xfrm>
              <a:off x="1332419" y="2315301"/>
              <a:ext cx="117564" cy="117560"/>
            </a:xfrm>
            <a:prstGeom prst="ellipse">
              <a:avLst/>
            </a:prstGeom>
            <a:solidFill>
              <a:srgbClr val="FDE8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5" name="Oval 579">
              <a:extLst>
                <a:ext uri="{FF2B5EF4-FFF2-40B4-BE49-F238E27FC236}">
                  <a16:creationId xmlns:a16="http://schemas.microsoft.com/office/drawing/2014/main" id="{9CE8D4FB-02A3-46FA-96BF-8534CDF04A04}"/>
                </a:ext>
                <a:ext uri="{C183D7F6-B498-43B3-948B-1728B52AA6E4}">
                  <adec:decorative xmlns:adec="http://schemas.microsoft.com/office/drawing/2017/decorative" val="1"/>
                </a:ext>
              </a:extLst>
            </p:cNvPr>
            <p:cNvSpPr>
              <a:spLocks noChangeArrowheads="1"/>
            </p:cNvSpPr>
            <p:nvPr/>
          </p:nvSpPr>
          <p:spPr bwMode="auto">
            <a:xfrm>
              <a:off x="1332419" y="3194216"/>
              <a:ext cx="117564" cy="117560"/>
            </a:xfrm>
            <a:prstGeom prst="ellipse">
              <a:avLst/>
            </a:prstGeom>
            <a:solidFill>
              <a:srgbClr val="FDE8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6" name="Oval 580">
              <a:extLst>
                <a:ext uri="{FF2B5EF4-FFF2-40B4-BE49-F238E27FC236}">
                  <a16:creationId xmlns:a16="http://schemas.microsoft.com/office/drawing/2014/main" id="{2E8687E2-6C9D-446D-B96A-D16433969675}"/>
                </a:ext>
                <a:ext uri="{C183D7F6-B498-43B3-948B-1728B52AA6E4}">
                  <adec:decorative xmlns:adec="http://schemas.microsoft.com/office/drawing/2017/decorative" val="1"/>
                </a:ext>
              </a:extLst>
            </p:cNvPr>
            <p:cNvSpPr>
              <a:spLocks noChangeArrowheads="1"/>
            </p:cNvSpPr>
            <p:nvPr/>
          </p:nvSpPr>
          <p:spPr bwMode="auto">
            <a:xfrm>
              <a:off x="1332419" y="2024196"/>
              <a:ext cx="117564" cy="117560"/>
            </a:xfrm>
            <a:prstGeom prst="ellipse">
              <a:avLst/>
            </a:prstGeom>
            <a:solidFill>
              <a:srgbClr val="FDE8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7" name="Freeform 581">
              <a:extLst>
                <a:ext uri="{FF2B5EF4-FFF2-40B4-BE49-F238E27FC236}">
                  <a16:creationId xmlns:a16="http://schemas.microsoft.com/office/drawing/2014/main" id="{E9228100-F86C-48FC-83F2-8A642DF8BA67}"/>
                </a:ext>
                <a:ext uri="{C183D7F6-B498-43B3-948B-1728B52AA6E4}">
                  <adec:decorative xmlns:adec="http://schemas.microsoft.com/office/drawing/2017/decorative" val="1"/>
                </a:ext>
              </a:extLst>
            </p:cNvPr>
            <p:cNvSpPr>
              <a:spLocks/>
            </p:cNvSpPr>
            <p:nvPr/>
          </p:nvSpPr>
          <p:spPr bwMode="auto">
            <a:xfrm>
              <a:off x="425512" y="1598733"/>
              <a:ext cx="4982389" cy="223928"/>
            </a:xfrm>
            <a:custGeom>
              <a:avLst/>
              <a:gdLst>
                <a:gd name="T0" fmla="*/ 0 w 47715"/>
                <a:gd name="T1" fmla="*/ 789 h 2185"/>
                <a:gd name="T2" fmla="*/ 0 w 47715"/>
                <a:gd name="T3" fmla="*/ 2185 h 2185"/>
                <a:gd name="T4" fmla="*/ 47715 w 47715"/>
                <a:gd name="T5" fmla="*/ 2185 h 2185"/>
                <a:gd name="T6" fmla="*/ 47715 w 47715"/>
                <a:gd name="T7" fmla="*/ 789 h 2185"/>
                <a:gd name="T8" fmla="*/ 46926 w 47715"/>
                <a:gd name="T9" fmla="*/ 0 h 2185"/>
                <a:gd name="T10" fmla="*/ 789 w 47715"/>
                <a:gd name="T11" fmla="*/ 0 h 2185"/>
                <a:gd name="T12" fmla="*/ 0 w 47715"/>
                <a:gd name="T13" fmla="*/ 789 h 2185"/>
              </a:gdLst>
              <a:ahLst/>
              <a:cxnLst>
                <a:cxn ang="0">
                  <a:pos x="T0" y="T1"/>
                </a:cxn>
                <a:cxn ang="0">
                  <a:pos x="T2" y="T3"/>
                </a:cxn>
                <a:cxn ang="0">
                  <a:pos x="T4" y="T5"/>
                </a:cxn>
                <a:cxn ang="0">
                  <a:pos x="T6" y="T7"/>
                </a:cxn>
                <a:cxn ang="0">
                  <a:pos x="T8" y="T9"/>
                </a:cxn>
                <a:cxn ang="0">
                  <a:pos x="T10" y="T11"/>
                </a:cxn>
                <a:cxn ang="0">
                  <a:pos x="T12" y="T13"/>
                </a:cxn>
              </a:cxnLst>
              <a:rect l="0" t="0" r="r" b="b"/>
              <a:pathLst>
                <a:path w="47715" h="2185">
                  <a:moveTo>
                    <a:pt x="0" y="789"/>
                  </a:moveTo>
                  <a:lnTo>
                    <a:pt x="0" y="2185"/>
                  </a:lnTo>
                  <a:lnTo>
                    <a:pt x="47715" y="2185"/>
                  </a:lnTo>
                  <a:lnTo>
                    <a:pt x="47715" y="789"/>
                  </a:lnTo>
                  <a:cubicBezTo>
                    <a:pt x="47715" y="353"/>
                    <a:pt x="47362" y="0"/>
                    <a:pt x="46926" y="0"/>
                  </a:cubicBezTo>
                  <a:lnTo>
                    <a:pt x="789" y="0"/>
                  </a:lnTo>
                  <a:cubicBezTo>
                    <a:pt x="353" y="0"/>
                    <a:pt x="0" y="353"/>
                    <a:pt x="0" y="789"/>
                  </a:cubicBezTo>
                  <a:close/>
                </a:path>
              </a:pathLst>
            </a:custGeom>
            <a:solidFill>
              <a:srgbClr val="6C4D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8" name="Oval 582">
              <a:extLst>
                <a:ext uri="{FF2B5EF4-FFF2-40B4-BE49-F238E27FC236}">
                  <a16:creationId xmlns:a16="http://schemas.microsoft.com/office/drawing/2014/main" id="{88AF9DD7-2711-4004-B1C1-77C4488E0F72}"/>
                </a:ext>
                <a:ext uri="{C183D7F6-B498-43B3-948B-1728B52AA6E4}">
                  <adec:decorative xmlns:adec="http://schemas.microsoft.com/office/drawing/2017/decorative" val="1"/>
                </a:ext>
              </a:extLst>
            </p:cNvPr>
            <p:cNvSpPr>
              <a:spLocks noChangeArrowheads="1"/>
            </p:cNvSpPr>
            <p:nvPr/>
          </p:nvSpPr>
          <p:spPr bwMode="auto">
            <a:xfrm>
              <a:off x="509484" y="1643519"/>
              <a:ext cx="134357" cy="134357"/>
            </a:xfrm>
            <a:prstGeom prst="ellipse">
              <a:avLst/>
            </a:prstGeom>
            <a:solidFill>
              <a:srgbClr val="FB7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9" name="Oval 583">
              <a:extLst>
                <a:ext uri="{FF2B5EF4-FFF2-40B4-BE49-F238E27FC236}">
                  <a16:creationId xmlns:a16="http://schemas.microsoft.com/office/drawing/2014/main" id="{B78B5D39-BA9F-4DC0-B9F1-E8975F5D101A}"/>
                </a:ext>
                <a:ext uri="{C183D7F6-B498-43B3-948B-1728B52AA6E4}">
                  <adec:decorative xmlns:adec="http://schemas.microsoft.com/office/drawing/2017/decorative" val="1"/>
                </a:ext>
              </a:extLst>
            </p:cNvPr>
            <p:cNvSpPr>
              <a:spLocks noChangeArrowheads="1"/>
            </p:cNvSpPr>
            <p:nvPr/>
          </p:nvSpPr>
          <p:spPr bwMode="auto">
            <a:xfrm>
              <a:off x="750207" y="1643519"/>
              <a:ext cx="134357" cy="134357"/>
            </a:xfrm>
            <a:prstGeom prst="ellipse">
              <a:avLst/>
            </a:prstGeom>
            <a:solidFill>
              <a:srgbClr val="F9D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0" name="Oval 584">
              <a:extLst>
                <a:ext uri="{FF2B5EF4-FFF2-40B4-BE49-F238E27FC236}">
                  <a16:creationId xmlns:a16="http://schemas.microsoft.com/office/drawing/2014/main" id="{9828371B-C76F-4B48-B14F-5BFAACFEA331}"/>
                </a:ext>
                <a:ext uri="{C183D7F6-B498-43B3-948B-1728B52AA6E4}">
                  <adec:decorative xmlns:adec="http://schemas.microsoft.com/office/drawing/2017/decorative" val="1"/>
                </a:ext>
              </a:extLst>
            </p:cNvPr>
            <p:cNvSpPr>
              <a:spLocks noChangeArrowheads="1"/>
            </p:cNvSpPr>
            <p:nvPr/>
          </p:nvSpPr>
          <p:spPr bwMode="auto">
            <a:xfrm>
              <a:off x="985331" y="1643519"/>
              <a:ext cx="139956" cy="134357"/>
            </a:xfrm>
            <a:prstGeom prst="ellipse">
              <a:avLst/>
            </a:prstGeom>
            <a:solidFill>
              <a:srgbClr val="98B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1" name="Rectangle 585">
              <a:extLst>
                <a:ext uri="{FF2B5EF4-FFF2-40B4-BE49-F238E27FC236}">
                  <a16:creationId xmlns:a16="http://schemas.microsoft.com/office/drawing/2014/main" id="{C67CE58D-4CB2-4996-AC8E-D8B63FE119AD}"/>
                </a:ext>
                <a:ext uri="{C183D7F6-B498-43B3-948B-1728B52AA6E4}">
                  <adec:decorative xmlns:adec="http://schemas.microsoft.com/office/drawing/2017/decorative" val="1"/>
                </a:ext>
              </a:extLst>
            </p:cNvPr>
            <p:cNvSpPr>
              <a:spLocks noChangeArrowheads="1"/>
            </p:cNvSpPr>
            <p:nvPr/>
          </p:nvSpPr>
          <p:spPr bwMode="auto">
            <a:xfrm>
              <a:off x="767000" y="3989158"/>
              <a:ext cx="3280540" cy="2356837"/>
            </a:xfrm>
            <a:prstGeom prst="rect">
              <a:avLst/>
            </a:prstGeom>
            <a:solidFill>
              <a:srgbClr val="FFF6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2" name="Freeform 586">
              <a:extLst>
                <a:ext uri="{FF2B5EF4-FFF2-40B4-BE49-F238E27FC236}">
                  <a16:creationId xmlns:a16="http://schemas.microsoft.com/office/drawing/2014/main" id="{91FF4668-1E21-4968-BEE4-0EFE6D781A96}"/>
                </a:ext>
                <a:ext uri="{C183D7F6-B498-43B3-948B-1728B52AA6E4}">
                  <adec:decorative xmlns:adec="http://schemas.microsoft.com/office/drawing/2017/decorative" val="1"/>
                </a:ext>
              </a:extLst>
            </p:cNvPr>
            <p:cNvSpPr>
              <a:spLocks/>
            </p:cNvSpPr>
            <p:nvPr/>
          </p:nvSpPr>
          <p:spPr bwMode="auto">
            <a:xfrm>
              <a:off x="794993" y="3266994"/>
              <a:ext cx="2211287" cy="2429615"/>
            </a:xfrm>
            <a:custGeom>
              <a:avLst/>
              <a:gdLst>
                <a:gd name="T0" fmla="*/ 588 w 21224"/>
                <a:gd name="T1" fmla="*/ 16133 h 23338"/>
                <a:gd name="T2" fmla="*/ 1846 w 21224"/>
                <a:gd name="T3" fmla="*/ 14638 h 23338"/>
                <a:gd name="T4" fmla="*/ 4083 w 21224"/>
                <a:gd name="T5" fmla="*/ 12111 h 23338"/>
                <a:gd name="T6" fmla="*/ 4986 w 21224"/>
                <a:gd name="T7" fmla="*/ 8342 h 23338"/>
                <a:gd name="T8" fmla="*/ 7522 w 21224"/>
                <a:gd name="T9" fmla="*/ 6886 h 23338"/>
                <a:gd name="T10" fmla="*/ 8720 w 21224"/>
                <a:gd name="T11" fmla="*/ 3740 h 23338"/>
                <a:gd name="T12" fmla="*/ 14502 w 21224"/>
                <a:gd name="T13" fmla="*/ 3 h 23338"/>
                <a:gd name="T14" fmla="*/ 18864 w 21224"/>
                <a:gd name="T15" fmla="*/ 8942 h 23338"/>
                <a:gd name="T16" fmla="*/ 16457 w 21224"/>
                <a:gd name="T17" fmla="*/ 11985 h 23338"/>
                <a:gd name="T18" fmla="*/ 14750 w 21224"/>
                <a:gd name="T19" fmla="*/ 16437 h 23338"/>
                <a:gd name="T20" fmla="*/ 1960 w 21224"/>
                <a:gd name="T21" fmla="*/ 20473 h 23338"/>
                <a:gd name="T22" fmla="*/ 588 w 21224"/>
                <a:gd name="T23" fmla="*/ 16133 h 23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24" h="23338">
                  <a:moveTo>
                    <a:pt x="588" y="16133"/>
                  </a:moveTo>
                  <a:cubicBezTo>
                    <a:pt x="824" y="15541"/>
                    <a:pt x="1238" y="15013"/>
                    <a:pt x="1846" y="14638"/>
                  </a:cubicBezTo>
                  <a:cubicBezTo>
                    <a:pt x="2871" y="14004"/>
                    <a:pt x="3805" y="13362"/>
                    <a:pt x="4083" y="12111"/>
                  </a:cubicBezTo>
                  <a:cubicBezTo>
                    <a:pt x="4371" y="10819"/>
                    <a:pt x="4170" y="9413"/>
                    <a:pt x="4986" y="8342"/>
                  </a:cubicBezTo>
                  <a:cubicBezTo>
                    <a:pt x="5717" y="7383"/>
                    <a:pt x="6885" y="7359"/>
                    <a:pt x="7522" y="6886"/>
                  </a:cubicBezTo>
                  <a:cubicBezTo>
                    <a:pt x="8632" y="6064"/>
                    <a:pt x="8294" y="4940"/>
                    <a:pt x="8720" y="3740"/>
                  </a:cubicBezTo>
                  <a:cubicBezTo>
                    <a:pt x="9554" y="1386"/>
                    <a:pt x="12087" y="0"/>
                    <a:pt x="14502" y="3"/>
                  </a:cubicBezTo>
                  <a:cubicBezTo>
                    <a:pt x="19426" y="9"/>
                    <a:pt x="21224" y="5238"/>
                    <a:pt x="18864" y="8942"/>
                  </a:cubicBezTo>
                  <a:cubicBezTo>
                    <a:pt x="18170" y="10030"/>
                    <a:pt x="17131" y="10886"/>
                    <a:pt x="16457" y="11985"/>
                  </a:cubicBezTo>
                  <a:cubicBezTo>
                    <a:pt x="15621" y="13350"/>
                    <a:pt x="15407" y="14984"/>
                    <a:pt x="14750" y="16437"/>
                  </a:cubicBezTo>
                  <a:cubicBezTo>
                    <a:pt x="12759" y="20838"/>
                    <a:pt x="6208" y="23338"/>
                    <a:pt x="1960" y="20473"/>
                  </a:cubicBezTo>
                  <a:cubicBezTo>
                    <a:pt x="531" y="19508"/>
                    <a:pt x="0" y="17616"/>
                    <a:pt x="588" y="16133"/>
                  </a:cubicBezTo>
                  <a:close/>
                </a:path>
              </a:pathLst>
            </a:custGeom>
            <a:solidFill>
              <a:srgbClr val="552B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3" name="Freeform 587">
              <a:extLst>
                <a:ext uri="{FF2B5EF4-FFF2-40B4-BE49-F238E27FC236}">
                  <a16:creationId xmlns:a16="http://schemas.microsoft.com/office/drawing/2014/main" id="{E37FA27A-617F-4758-BA4A-0224E2FE939E}"/>
                </a:ext>
                <a:ext uri="{C183D7F6-B498-43B3-948B-1728B52AA6E4}">
                  <adec:decorative xmlns:adec="http://schemas.microsoft.com/office/drawing/2017/decorative" val="1"/>
                </a:ext>
              </a:extLst>
            </p:cNvPr>
            <p:cNvSpPr>
              <a:spLocks/>
            </p:cNvSpPr>
            <p:nvPr/>
          </p:nvSpPr>
          <p:spPr bwMode="auto">
            <a:xfrm>
              <a:off x="1142080" y="4761708"/>
              <a:ext cx="2485597" cy="1584287"/>
            </a:xfrm>
            <a:custGeom>
              <a:avLst/>
              <a:gdLst>
                <a:gd name="T0" fmla="*/ 23842 w 23842"/>
                <a:gd name="T1" fmla="*/ 0 h 15255"/>
                <a:gd name="T2" fmla="*/ 6334 w 23842"/>
                <a:gd name="T3" fmla="*/ 0 h 15255"/>
                <a:gd name="T4" fmla="*/ 880 w 23842"/>
                <a:gd name="T5" fmla="*/ 6975 h 15255"/>
                <a:gd name="T6" fmla="*/ 2937 w 23842"/>
                <a:gd name="T7" fmla="*/ 15255 h 15255"/>
                <a:gd name="T8" fmla="*/ 21301 w 23842"/>
                <a:gd name="T9" fmla="*/ 15255 h 15255"/>
                <a:gd name="T10" fmla="*/ 23842 w 23842"/>
                <a:gd name="T11" fmla="*/ 0 h 15255"/>
              </a:gdLst>
              <a:ahLst/>
              <a:cxnLst>
                <a:cxn ang="0">
                  <a:pos x="T0" y="T1"/>
                </a:cxn>
                <a:cxn ang="0">
                  <a:pos x="T2" y="T3"/>
                </a:cxn>
                <a:cxn ang="0">
                  <a:pos x="T4" y="T5"/>
                </a:cxn>
                <a:cxn ang="0">
                  <a:pos x="T6" y="T7"/>
                </a:cxn>
                <a:cxn ang="0">
                  <a:pos x="T8" y="T9"/>
                </a:cxn>
                <a:cxn ang="0">
                  <a:pos x="T10" y="T11"/>
                </a:cxn>
              </a:cxnLst>
              <a:rect l="0" t="0" r="r" b="b"/>
              <a:pathLst>
                <a:path w="23842" h="15255">
                  <a:moveTo>
                    <a:pt x="23842" y="0"/>
                  </a:moveTo>
                  <a:lnTo>
                    <a:pt x="6334" y="0"/>
                  </a:lnTo>
                  <a:cubicBezTo>
                    <a:pt x="2682" y="0"/>
                    <a:pt x="0" y="3431"/>
                    <a:pt x="880" y="6975"/>
                  </a:cubicBezTo>
                  <a:lnTo>
                    <a:pt x="2937" y="15255"/>
                  </a:lnTo>
                  <a:lnTo>
                    <a:pt x="21301" y="15255"/>
                  </a:lnTo>
                  <a:lnTo>
                    <a:pt x="23842" y="0"/>
                  </a:lnTo>
                  <a:close/>
                </a:path>
              </a:pathLst>
            </a:custGeom>
            <a:solidFill>
              <a:srgbClr val="87B3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4" name="Freeform 588">
              <a:extLst>
                <a:ext uri="{FF2B5EF4-FFF2-40B4-BE49-F238E27FC236}">
                  <a16:creationId xmlns:a16="http://schemas.microsoft.com/office/drawing/2014/main" id="{D2B0FC69-AEDD-4262-BE9E-7DEACE1752EB}"/>
                </a:ext>
                <a:ext uri="{C183D7F6-B498-43B3-948B-1728B52AA6E4}">
                  <adec:decorative xmlns:adec="http://schemas.microsoft.com/office/drawing/2017/decorative" val="1"/>
                </a:ext>
              </a:extLst>
            </p:cNvPr>
            <p:cNvSpPr>
              <a:spLocks/>
            </p:cNvSpPr>
            <p:nvPr/>
          </p:nvSpPr>
          <p:spPr bwMode="auto">
            <a:xfrm>
              <a:off x="2048987" y="4112319"/>
              <a:ext cx="587812" cy="912504"/>
            </a:xfrm>
            <a:custGeom>
              <a:avLst/>
              <a:gdLst>
                <a:gd name="T0" fmla="*/ 337 w 5640"/>
                <a:gd name="T1" fmla="*/ 1252 h 8735"/>
                <a:gd name="T2" fmla="*/ 0 w 5640"/>
                <a:gd name="T3" fmla="*/ 6224 h 8735"/>
                <a:gd name="T4" fmla="*/ 3914 w 5640"/>
                <a:gd name="T5" fmla="*/ 8735 h 8735"/>
                <a:gd name="T6" fmla="*/ 5640 w 5640"/>
                <a:gd name="T7" fmla="*/ 6224 h 8735"/>
                <a:gd name="T8" fmla="*/ 5435 w 5640"/>
                <a:gd name="T9" fmla="*/ 3096 h 8735"/>
                <a:gd name="T10" fmla="*/ 337 w 5640"/>
                <a:gd name="T11" fmla="*/ 1252 h 8735"/>
              </a:gdLst>
              <a:ahLst/>
              <a:cxnLst>
                <a:cxn ang="0">
                  <a:pos x="T0" y="T1"/>
                </a:cxn>
                <a:cxn ang="0">
                  <a:pos x="T2" y="T3"/>
                </a:cxn>
                <a:cxn ang="0">
                  <a:pos x="T4" y="T5"/>
                </a:cxn>
                <a:cxn ang="0">
                  <a:pos x="T6" y="T7"/>
                </a:cxn>
                <a:cxn ang="0">
                  <a:pos x="T8" y="T9"/>
                </a:cxn>
                <a:cxn ang="0">
                  <a:pos x="T10" y="T11"/>
                </a:cxn>
              </a:cxnLst>
              <a:rect l="0" t="0" r="r" b="b"/>
              <a:pathLst>
                <a:path w="5640" h="8735">
                  <a:moveTo>
                    <a:pt x="337" y="1252"/>
                  </a:moveTo>
                  <a:lnTo>
                    <a:pt x="0" y="6224"/>
                  </a:lnTo>
                  <a:lnTo>
                    <a:pt x="3914" y="8735"/>
                  </a:lnTo>
                  <a:lnTo>
                    <a:pt x="5640" y="6224"/>
                  </a:lnTo>
                  <a:lnTo>
                    <a:pt x="5435" y="3096"/>
                  </a:lnTo>
                  <a:cubicBezTo>
                    <a:pt x="5435" y="3096"/>
                    <a:pt x="1941" y="0"/>
                    <a:pt x="337" y="1252"/>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5" name="Freeform 589">
              <a:extLst>
                <a:ext uri="{FF2B5EF4-FFF2-40B4-BE49-F238E27FC236}">
                  <a16:creationId xmlns:a16="http://schemas.microsoft.com/office/drawing/2014/main" id="{C1EEF735-1429-4F09-AE8F-31D866F534A4}"/>
                </a:ext>
                <a:ext uri="{C183D7F6-B498-43B3-948B-1728B52AA6E4}">
                  <adec:decorative xmlns:adec="http://schemas.microsoft.com/office/drawing/2017/decorative" val="1"/>
                </a:ext>
              </a:extLst>
            </p:cNvPr>
            <p:cNvSpPr>
              <a:spLocks/>
            </p:cNvSpPr>
            <p:nvPr/>
          </p:nvSpPr>
          <p:spPr bwMode="auto">
            <a:xfrm>
              <a:off x="2082577" y="4241079"/>
              <a:ext cx="543026" cy="386274"/>
            </a:xfrm>
            <a:custGeom>
              <a:avLst/>
              <a:gdLst>
                <a:gd name="T0" fmla="*/ 267 w 5218"/>
                <a:gd name="T1" fmla="*/ 723 h 3687"/>
                <a:gd name="T2" fmla="*/ 5218 w 5218"/>
                <a:gd name="T3" fmla="*/ 3687 h 3687"/>
                <a:gd name="T4" fmla="*/ 5106 w 5218"/>
                <a:gd name="T5" fmla="*/ 1587 h 3687"/>
                <a:gd name="T6" fmla="*/ 0 w 5218"/>
                <a:gd name="T7" fmla="*/ 0 h 3687"/>
                <a:gd name="T8" fmla="*/ 267 w 5218"/>
                <a:gd name="T9" fmla="*/ 723 h 3687"/>
              </a:gdLst>
              <a:ahLst/>
              <a:cxnLst>
                <a:cxn ang="0">
                  <a:pos x="T0" y="T1"/>
                </a:cxn>
                <a:cxn ang="0">
                  <a:pos x="T2" y="T3"/>
                </a:cxn>
                <a:cxn ang="0">
                  <a:pos x="T4" y="T5"/>
                </a:cxn>
                <a:cxn ang="0">
                  <a:pos x="T6" y="T7"/>
                </a:cxn>
                <a:cxn ang="0">
                  <a:pos x="T8" y="T9"/>
                </a:cxn>
              </a:cxnLst>
              <a:rect l="0" t="0" r="r" b="b"/>
              <a:pathLst>
                <a:path w="5218" h="3687">
                  <a:moveTo>
                    <a:pt x="267" y="723"/>
                  </a:moveTo>
                  <a:cubicBezTo>
                    <a:pt x="267" y="723"/>
                    <a:pt x="978" y="3339"/>
                    <a:pt x="5218" y="3687"/>
                  </a:cubicBezTo>
                  <a:lnTo>
                    <a:pt x="5106" y="1587"/>
                  </a:lnTo>
                  <a:lnTo>
                    <a:pt x="0" y="0"/>
                  </a:lnTo>
                  <a:lnTo>
                    <a:pt x="267" y="723"/>
                  </a:lnTo>
                  <a:close/>
                </a:path>
              </a:pathLst>
            </a:custGeom>
            <a:solidFill>
              <a:srgbClr val="F47C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6" name="Freeform 590">
              <a:extLst>
                <a:ext uri="{FF2B5EF4-FFF2-40B4-BE49-F238E27FC236}">
                  <a16:creationId xmlns:a16="http://schemas.microsoft.com/office/drawing/2014/main" id="{56016831-C4C6-4691-8AA0-FF51FB651C8D}"/>
                </a:ext>
                <a:ext uri="{C183D7F6-B498-43B3-948B-1728B52AA6E4}">
                  <adec:decorative xmlns:adec="http://schemas.microsoft.com/office/drawing/2017/decorative" val="1"/>
                </a:ext>
              </a:extLst>
            </p:cNvPr>
            <p:cNvSpPr>
              <a:spLocks/>
            </p:cNvSpPr>
            <p:nvPr/>
          </p:nvSpPr>
          <p:spPr bwMode="auto">
            <a:xfrm>
              <a:off x="1931424" y="3423743"/>
              <a:ext cx="923703" cy="1052460"/>
            </a:xfrm>
            <a:custGeom>
              <a:avLst/>
              <a:gdLst>
                <a:gd name="T0" fmla="*/ 8379 w 8858"/>
                <a:gd name="T1" fmla="*/ 5054 h 10112"/>
                <a:gd name="T2" fmla="*/ 4733 w 8858"/>
                <a:gd name="T3" fmla="*/ 9989 h 10112"/>
                <a:gd name="T4" fmla="*/ 955 w 8858"/>
                <a:gd name="T5" fmla="*/ 7423 h 10112"/>
                <a:gd name="T6" fmla="*/ 74 w 8858"/>
                <a:gd name="T7" fmla="*/ 4100 h 10112"/>
                <a:gd name="T8" fmla="*/ 2752 w 8858"/>
                <a:gd name="T9" fmla="*/ 483 h 10112"/>
                <a:gd name="T10" fmla="*/ 6151 w 8858"/>
                <a:gd name="T11" fmla="*/ 632 h 10112"/>
                <a:gd name="T12" fmla="*/ 8379 w 8858"/>
                <a:gd name="T13" fmla="*/ 5054 h 10112"/>
              </a:gdLst>
              <a:ahLst/>
              <a:cxnLst>
                <a:cxn ang="0">
                  <a:pos x="T0" y="T1"/>
                </a:cxn>
                <a:cxn ang="0">
                  <a:pos x="T2" y="T3"/>
                </a:cxn>
                <a:cxn ang="0">
                  <a:pos x="T4" y="T5"/>
                </a:cxn>
                <a:cxn ang="0">
                  <a:pos x="T6" y="T7"/>
                </a:cxn>
                <a:cxn ang="0">
                  <a:pos x="T8" y="T9"/>
                </a:cxn>
                <a:cxn ang="0">
                  <a:pos x="T10" y="T11"/>
                </a:cxn>
                <a:cxn ang="0">
                  <a:pos x="T12" y="T13"/>
                </a:cxn>
              </a:cxnLst>
              <a:rect l="0" t="0" r="r" b="b"/>
              <a:pathLst>
                <a:path w="8858" h="10112">
                  <a:moveTo>
                    <a:pt x="8379" y="5054"/>
                  </a:moveTo>
                  <a:cubicBezTo>
                    <a:pt x="8858" y="7400"/>
                    <a:pt x="7445" y="9803"/>
                    <a:pt x="4733" y="9989"/>
                  </a:cubicBezTo>
                  <a:cubicBezTo>
                    <a:pt x="2951" y="10112"/>
                    <a:pt x="1598" y="8942"/>
                    <a:pt x="955" y="7423"/>
                  </a:cubicBezTo>
                  <a:cubicBezTo>
                    <a:pt x="544" y="6453"/>
                    <a:pt x="102" y="5158"/>
                    <a:pt x="74" y="4100"/>
                  </a:cubicBezTo>
                  <a:cubicBezTo>
                    <a:pt x="0" y="1285"/>
                    <a:pt x="2752" y="483"/>
                    <a:pt x="2752" y="483"/>
                  </a:cubicBezTo>
                  <a:cubicBezTo>
                    <a:pt x="4204" y="0"/>
                    <a:pt x="5308" y="142"/>
                    <a:pt x="6151" y="632"/>
                  </a:cubicBezTo>
                  <a:cubicBezTo>
                    <a:pt x="7644" y="1493"/>
                    <a:pt x="8073" y="3557"/>
                    <a:pt x="8379" y="5054"/>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7" name="Freeform 591">
              <a:extLst>
                <a:ext uri="{FF2B5EF4-FFF2-40B4-BE49-F238E27FC236}">
                  <a16:creationId xmlns:a16="http://schemas.microsoft.com/office/drawing/2014/main" id="{F60D20DA-8C89-4491-9819-4B364EC1CFA3}"/>
                </a:ext>
                <a:ext uri="{C183D7F6-B498-43B3-948B-1728B52AA6E4}">
                  <adec:decorative xmlns:adec="http://schemas.microsoft.com/office/drawing/2017/decorative" val="1"/>
                </a:ext>
              </a:extLst>
            </p:cNvPr>
            <p:cNvSpPr>
              <a:spLocks/>
            </p:cNvSpPr>
            <p:nvPr/>
          </p:nvSpPr>
          <p:spPr bwMode="auto">
            <a:xfrm>
              <a:off x="2502439" y="3888391"/>
              <a:ext cx="134357" cy="190339"/>
            </a:xfrm>
            <a:custGeom>
              <a:avLst/>
              <a:gdLst>
                <a:gd name="T0" fmla="*/ 591 w 1294"/>
                <a:gd name="T1" fmla="*/ 1823 h 1823"/>
                <a:gd name="T2" fmla="*/ 491 w 1294"/>
                <a:gd name="T3" fmla="*/ 1764 h 1823"/>
                <a:gd name="T4" fmla="*/ 537 w 1294"/>
                <a:gd name="T5" fmla="*/ 1611 h 1823"/>
                <a:gd name="T6" fmla="*/ 1002 w 1294"/>
                <a:gd name="T7" fmla="*/ 1361 h 1823"/>
                <a:gd name="T8" fmla="*/ 39 w 1294"/>
                <a:gd name="T9" fmla="*/ 198 h 1823"/>
                <a:gd name="T10" fmla="*/ 54 w 1294"/>
                <a:gd name="T11" fmla="*/ 40 h 1823"/>
                <a:gd name="T12" fmla="*/ 213 w 1294"/>
                <a:gd name="T13" fmla="*/ 55 h 1823"/>
                <a:gd name="T14" fmla="*/ 1264 w 1294"/>
                <a:gd name="T15" fmla="*/ 1323 h 1823"/>
                <a:gd name="T16" fmla="*/ 1288 w 1294"/>
                <a:gd name="T17" fmla="*/ 1417 h 1823"/>
                <a:gd name="T18" fmla="*/ 1230 w 1294"/>
                <a:gd name="T19" fmla="*/ 1494 h 1823"/>
                <a:gd name="T20" fmla="*/ 644 w 1294"/>
                <a:gd name="T21" fmla="*/ 1809 h 1823"/>
                <a:gd name="T22" fmla="*/ 591 w 1294"/>
                <a:gd name="T23"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94" h="1823">
                  <a:moveTo>
                    <a:pt x="591" y="1823"/>
                  </a:moveTo>
                  <a:cubicBezTo>
                    <a:pt x="550" y="1823"/>
                    <a:pt x="512" y="1801"/>
                    <a:pt x="491" y="1764"/>
                  </a:cubicBezTo>
                  <a:cubicBezTo>
                    <a:pt x="462" y="1708"/>
                    <a:pt x="482" y="1640"/>
                    <a:pt x="537" y="1611"/>
                  </a:cubicBezTo>
                  <a:lnTo>
                    <a:pt x="1002" y="1361"/>
                  </a:lnTo>
                  <a:lnTo>
                    <a:pt x="39" y="198"/>
                  </a:lnTo>
                  <a:cubicBezTo>
                    <a:pt x="0" y="150"/>
                    <a:pt x="6" y="79"/>
                    <a:pt x="54" y="40"/>
                  </a:cubicBezTo>
                  <a:cubicBezTo>
                    <a:pt x="102" y="0"/>
                    <a:pt x="173" y="6"/>
                    <a:pt x="213" y="55"/>
                  </a:cubicBezTo>
                  <a:lnTo>
                    <a:pt x="1264" y="1323"/>
                  </a:lnTo>
                  <a:cubicBezTo>
                    <a:pt x="1285" y="1349"/>
                    <a:pt x="1294" y="1384"/>
                    <a:pt x="1288" y="1417"/>
                  </a:cubicBezTo>
                  <a:cubicBezTo>
                    <a:pt x="1281" y="1450"/>
                    <a:pt x="1260" y="1479"/>
                    <a:pt x="1230" y="1494"/>
                  </a:cubicBezTo>
                  <a:lnTo>
                    <a:pt x="644" y="1809"/>
                  </a:lnTo>
                  <a:cubicBezTo>
                    <a:pt x="627" y="1819"/>
                    <a:pt x="609" y="1823"/>
                    <a:pt x="591" y="1823"/>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8" name="Freeform 592">
              <a:extLst>
                <a:ext uri="{FF2B5EF4-FFF2-40B4-BE49-F238E27FC236}">
                  <a16:creationId xmlns:a16="http://schemas.microsoft.com/office/drawing/2014/main" id="{D3DCD32C-5085-4FC1-947F-B4B8C9C29381}"/>
                </a:ext>
                <a:ext uri="{C183D7F6-B498-43B3-948B-1728B52AA6E4}">
                  <adec:decorative xmlns:adec="http://schemas.microsoft.com/office/drawing/2017/decorative" val="1"/>
                </a:ext>
              </a:extLst>
            </p:cNvPr>
            <p:cNvSpPr>
              <a:spLocks/>
            </p:cNvSpPr>
            <p:nvPr/>
          </p:nvSpPr>
          <p:spPr bwMode="auto">
            <a:xfrm>
              <a:off x="2306505" y="3899587"/>
              <a:ext cx="72778" cy="89571"/>
            </a:xfrm>
            <a:custGeom>
              <a:avLst/>
              <a:gdLst>
                <a:gd name="T0" fmla="*/ 684 w 729"/>
                <a:gd name="T1" fmla="*/ 369 h 869"/>
                <a:gd name="T2" fmla="*/ 446 w 729"/>
                <a:gd name="T3" fmla="*/ 833 h 869"/>
                <a:gd name="T4" fmla="*/ 45 w 729"/>
                <a:gd name="T5" fmla="*/ 500 h 869"/>
                <a:gd name="T6" fmla="*/ 283 w 729"/>
                <a:gd name="T7" fmla="*/ 35 h 869"/>
                <a:gd name="T8" fmla="*/ 684 w 729"/>
                <a:gd name="T9" fmla="*/ 369 h 869"/>
              </a:gdLst>
              <a:ahLst/>
              <a:cxnLst>
                <a:cxn ang="0">
                  <a:pos x="T0" y="T1"/>
                </a:cxn>
                <a:cxn ang="0">
                  <a:pos x="T2" y="T3"/>
                </a:cxn>
                <a:cxn ang="0">
                  <a:pos x="T4" y="T5"/>
                </a:cxn>
                <a:cxn ang="0">
                  <a:pos x="T6" y="T7"/>
                </a:cxn>
                <a:cxn ang="0">
                  <a:pos x="T8" y="T9"/>
                </a:cxn>
              </a:cxnLst>
              <a:rect l="0" t="0" r="r" b="b"/>
              <a:pathLst>
                <a:path w="729" h="869">
                  <a:moveTo>
                    <a:pt x="684" y="369"/>
                  </a:moveTo>
                  <a:cubicBezTo>
                    <a:pt x="729" y="589"/>
                    <a:pt x="622" y="796"/>
                    <a:pt x="446" y="833"/>
                  </a:cubicBezTo>
                  <a:cubicBezTo>
                    <a:pt x="270" y="869"/>
                    <a:pt x="90" y="719"/>
                    <a:pt x="45" y="500"/>
                  </a:cubicBezTo>
                  <a:cubicBezTo>
                    <a:pt x="0" y="279"/>
                    <a:pt x="107" y="71"/>
                    <a:pt x="283" y="35"/>
                  </a:cubicBezTo>
                  <a:cubicBezTo>
                    <a:pt x="459" y="0"/>
                    <a:pt x="639" y="149"/>
                    <a:pt x="684" y="369"/>
                  </a:cubicBezTo>
                  <a:close/>
                </a:path>
              </a:pathLst>
            </a:custGeom>
            <a:solidFill>
              <a:srgbClr val="0B0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9" name="Freeform 593">
              <a:extLst>
                <a:ext uri="{FF2B5EF4-FFF2-40B4-BE49-F238E27FC236}">
                  <a16:creationId xmlns:a16="http://schemas.microsoft.com/office/drawing/2014/main" id="{87A76B05-4908-45B7-A89B-FC05C91053B1}"/>
                </a:ext>
                <a:ext uri="{C183D7F6-B498-43B3-948B-1728B52AA6E4}">
                  <adec:decorative xmlns:adec="http://schemas.microsoft.com/office/drawing/2017/decorative" val="1"/>
                </a:ext>
              </a:extLst>
            </p:cNvPr>
            <p:cNvSpPr>
              <a:spLocks/>
            </p:cNvSpPr>
            <p:nvPr/>
          </p:nvSpPr>
          <p:spPr bwMode="auto">
            <a:xfrm>
              <a:off x="2625600" y="3838008"/>
              <a:ext cx="78375" cy="89571"/>
            </a:xfrm>
            <a:custGeom>
              <a:avLst/>
              <a:gdLst>
                <a:gd name="T0" fmla="*/ 684 w 729"/>
                <a:gd name="T1" fmla="*/ 369 h 869"/>
                <a:gd name="T2" fmla="*/ 446 w 729"/>
                <a:gd name="T3" fmla="*/ 833 h 869"/>
                <a:gd name="T4" fmla="*/ 45 w 729"/>
                <a:gd name="T5" fmla="*/ 499 h 869"/>
                <a:gd name="T6" fmla="*/ 283 w 729"/>
                <a:gd name="T7" fmla="*/ 36 h 869"/>
                <a:gd name="T8" fmla="*/ 684 w 729"/>
                <a:gd name="T9" fmla="*/ 369 h 869"/>
              </a:gdLst>
              <a:ahLst/>
              <a:cxnLst>
                <a:cxn ang="0">
                  <a:pos x="T0" y="T1"/>
                </a:cxn>
                <a:cxn ang="0">
                  <a:pos x="T2" y="T3"/>
                </a:cxn>
                <a:cxn ang="0">
                  <a:pos x="T4" y="T5"/>
                </a:cxn>
                <a:cxn ang="0">
                  <a:pos x="T6" y="T7"/>
                </a:cxn>
                <a:cxn ang="0">
                  <a:pos x="T8" y="T9"/>
                </a:cxn>
              </a:cxnLst>
              <a:rect l="0" t="0" r="r" b="b"/>
              <a:pathLst>
                <a:path w="729" h="869">
                  <a:moveTo>
                    <a:pt x="684" y="369"/>
                  </a:moveTo>
                  <a:cubicBezTo>
                    <a:pt x="729" y="588"/>
                    <a:pt x="622" y="796"/>
                    <a:pt x="446" y="833"/>
                  </a:cubicBezTo>
                  <a:cubicBezTo>
                    <a:pt x="270" y="869"/>
                    <a:pt x="90" y="719"/>
                    <a:pt x="45" y="499"/>
                  </a:cubicBezTo>
                  <a:cubicBezTo>
                    <a:pt x="0" y="279"/>
                    <a:pt x="107" y="71"/>
                    <a:pt x="283" y="36"/>
                  </a:cubicBezTo>
                  <a:cubicBezTo>
                    <a:pt x="459" y="0"/>
                    <a:pt x="639" y="148"/>
                    <a:pt x="684" y="369"/>
                  </a:cubicBezTo>
                  <a:close/>
                </a:path>
              </a:pathLst>
            </a:custGeom>
            <a:solidFill>
              <a:srgbClr val="0B0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0" name="Freeform 594">
              <a:extLst>
                <a:ext uri="{FF2B5EF4-FFF2-40B4-BE49-F238E27FC236}">
                  <a16:creationId xmlns:a16="http://schemas.microsoft.com/office/drawing/2014/main" id="{73439B46-BF61-4E9C-9044-75F9E7B759F2}"/>
                </a:ext>
                <a:ext uri="{C183D7F6-B498-43B3-948B-1728B52AA6E4}">
                  <adec:decorative xmlns:adec="http://schemas.microsoft.com/office/drawing/2017/decorative" val="1"/>
                </a:ext>
              </a:extLst>
            </p:cNvPr>
            <p:cNvSpPr>
              <a:spLocks/>
            </p:cNvSpPr>
            <p:nvPr/>
          </p:nvSpPr>
          <p:spPr bwMode="auto">
            <a:xfrm>
              <a:off x="2586413" y="3765231"/>
              <a:ext cx="111963" cy="39185"/>
            </a:xfrm>
            <a:custGeom>
              <a:avLst/>
              <a:gdLst>
                <a:gd name="T0" fmla="*/ 1049 w 1058"/>
                <a:gd name="T1" fmla="*/ 113 h 370"/>
                <a:gd name="T2" fmla="*/ 529 w 1058"/>
                <a:gd name="T3" fmla="*/ 219 h 370"/>
                <a:gd name="T4" fmla="*/ 9 w 1058"/>
                <a:gd name="T5" fmla="*/ 325 h 370"/>
                <a:gd name="T6" fmla="*/ 496 w 1058"/>
                <a:gd name="T7" fmla="*/ 59 h 370"/>
                <a:gd name="T8" fmla="*/ 1049 w 1058"/>
                <a:gd name="T9" fmla="*/ 113 h 370"/>
              </a:gdLst>
              <a:ahLst/>
              <a:cxnLst>
                <a:cxn ang="0">
                  <a:pos x="T0" y="T1"/>
                </a:cxn>
                <a:cxn ang="0">
                  <a:pos x="T2" y="T3"/>
                </a:cxn>
                <a:cxn ang="0">
                  <a:pos x="T4" y="T5"/>
                </a:cxn>
                <a:cxn ang="0">
                  <a:pos x="T6" y="T7"/>
                </a:cxn>
                <a:cxn ang="0">
                  <a:pos x="T8" y="T9"/>
                </a:cxn>
              </a:cxnLst>
              <a:rect l="0" t="0" r="r" b="b"/>
              <a:pathLst>
                <a:path w="1058" h="370">
                  <a:moveTo>
                    <a:pt x="1049" y="113"/>
                  </a:moveTo>
                  <a:cubicBezTo>
                    <a:pt x="1058" y="158"/>
                    <a:pt x="816" y="161"/>
                    <a:pt x="529" y="219"/>
                  </a:cubicBezTo>
                  <a:cubicBezTo>
                    <a:pt x="242" y="278"/>
                    <a:pt x="18" y="370"/>
                    <a:pt x="9" y="325"/>
                  </a:cubicBezTo>
                  <a:cubicBezTo>
                    <a:pt x="0" y="281"/>
                    <a:pt x="209" y="118"/>
                    <a:pt x="496" y="59"/>
                  </a:cubicBezTo>
                  <a:cubicBezTo>
                    <a:pt x="784" y="0"/>
                    <a:pt x="1040" y="69"/>
                    <a:pt x="1049" y="113"/>
                  </a:cubicBezTo>
                  <a:close/>
                </a:path>
              </a:pathLst>
            </a:custGeom>
            <a:solidFill>
              <a:srgbClr val="552B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1" name="Freeform 595">
              <a:extLst>
                <a:ext uri="{FF2B5EF4-FFF2-40B4-BE49-F238E27FC236}">
                  <a16:creationId xmlns:a16="http://schemas.microsoft.com/office/drawing/2014/main" id="{4C601FC8-4DB7-47DF-99B8-92590C6A49DC}"/>
                </a:ext>
                <a:ext uri="{C183D7F6-B498-43B3-948B-1728B52AA6E4}">
                  <adec:decorative xmlns:adec="http://schemas.microsoft.com/office/drawing/2017/decorative" val="1"/>
                </a:ext>
              </a:extLst>
            </p:cNvPr>
            <p:cNvSpPr>
              <a:spLocks/>
            </p:cNvSpPr>
            <p:nvPr/>
          </p:nvSpPr>
          <p:spPr bwMode="auto">
            <a:xfrm>
              <a:off x="2261719" y="3832409"/>
              <a:ext cx="111963" cy="39185"/>
            </a:xfrm>
            <a:custGeom>
              <a:avLst/>
              <a:gdLst>
                <a:gd name="T0" fmla="*/ 1049 w 1058"/>
                <a:gd name="T1" fmla="*/ 114 h 370"/>
                <a:gd name="T2" fmla="*/ 529 w 1058"/>
                <a:gd name="T3" fmla="*/ 220 h 370"/>
                <a:gd name="T4" fmla="*/ 9 w 1058"/>
                <a:gd name="T5" fmla="*/ 326 h 370"/>
                <a:gd name="T6" fmla="*/ 496 w 1058"/>
                <a:gd name="T7" fmla="*/ 58 h 370"/>
                <a:gd name="T8" fmla="*/ 1049 w 1058"/>
                <a:gd name="T9" fmla="*/ 114 h 370"/>
              </a:gdLst>
              <a:ahLst/>
              <a:cxnLst>
                <a:cxn ang="0">
                  <a:pos x="T0" y="T1"/>
                </a:cxn>
                <a:cxn ang="0">
                  <a:pos x="T2" y="T3"/>
                </a:cxn>
                <a:cxn ang="0">
                  <a:pos x="T4" y="T5"/>
                </a:cxn>
                <a:cxn ang="0">
                  <a:pos x="T6" y="T7"/>
                </a:cxn>
                <a:cxn ang="0">
                  <a:pos x="T8" y="T9"/>
                </a:cxn>
              </a:cxnLst>
              <a:rect l="0" t="0" r="r" b="b"/>
              <a:pathLst>
                <a:path w="1058" h="370">
                  <a:moveTo>
                    <a:pt x="1049" y="114"/>
                  </a:moveTo>
                  <a:cubicBezTo>
                    <a:pt x="1058" y="158"/>
                    <a:pt x="816" y="161"/>
                    <a:pt x="529" y="220"/>
                  </a:cubicBezTo>
                  <a:cubicBezTo>
                    <a:pt x="242" y="278"/>
                    <a:pt x="18" y="370"/>
                    <a:pt x="9" y="326"/>
                  </a:cubicBezTo>
                  <a:cubicBezTo>
                    <a:pt x="0" y="281"/>
                    <a:pt x="209" y="117"/>
                    <a:pt x="496" y="58"/>
                  </a:cubicBezTo>
                  <a:cubicBezTo>
                    <a:pt x="783" y="0"/>
                    <a:pt x="1040" y="69"/>
                    <a:pt x="1049" y="114"/>
                  </a:cubicBezTo>
                  <a:close/>
                </a:path>
              </a:pathLst>
            </a:custGeom>
            <a:solidFill>
              <a:srgbClr val="552B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2" name="Freeform 596">
              <a:extLst>
                <a:ext uri="{FF2B5EF4-FFF2-40B4-BE49-F238E27FC236}">
                  <a16:creationId xmlns:a16="http://schemas.microsoft.com/office/drawing/2014/main" id="{769E7BF1-0E29-4D72-9705-5EC9081DD89E}"/>
                </a:ext>
                <a:ext uri="{C183D7F6-B498-43B3-948B-1728B52AA6E4}">
                  <adec:decorative xmlns:adec="http://schemas.microsoft.com/office/drawing/2017/decorative" val="1"/>
                </a:ext>
              </a:extLst>
            </p:cNvPr>
            <p:cNvSpPr>
              <a:spLocks/>
            </p:cNvSpPr>
            <p:nvPr/>
          </p:nvSpPr>
          <p:spPr bwMode="auto">
            <a:xfrm>
              <a:off x="3364560" y="4504192"/>
              <a:ext cx="2429615" cy="1399547"/>
            </a:xfrm>
            <a:custGeom>
              <a:avLst/>
              <a:gdLst>
                <a:gd name="T0" fmla="*/ 2522 w 23243"/>
                <a:gd name="T1" fmla="*/ 2460 h 13440"/>
                <a:gd name="T2" fmla="*/ 12011 w 23243"/>
                <a:gd name="T3" fmla="*/ 6587 h 13440"/>
                <a:gd name="T4" fmla="*/ 18604 w 23243"/>
                <a:gd name="T5" fmla="*/ 0 h 13440"/>
                <a:gd name="T6" fmla="*/ 23243 w 23243"/>
                <a:gd name="T7" fmla="*/ 3289 h 13440"/>
                <a:gd name="T8" fmla="*/ 16077 w 23243"/>
                <a:gd name="T9" fmla="*/ 11364 h 13440"/>
                <a:gd name="T10" fmla="*/ 11460 w 23243"/>
                <a:gd name="T11" fmla="*/ 13440 h 13440"/>
                <a:gd name="T12" fmla="*/ 11460 w 23243"/>
                <a:gd name="T13" fmla="*/ 13440 h 13440"/>
                <a:gd name="T14" fmla="*/ 8840 w 23243"/>
                <a:gd name="T15" fmla="*/ 12856 h 13440"/>
                <a:gd name="T16" fmla="*/ 0 w 23243"/>
                <a:gd name="T17" fmla="*/ 8714 h 13440"/>
                <a:gd name="T18" fmla="*/ 2522 w 23243"/>
                <a:gd name="T19" fmla="*/ 2460 h 1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43" h="13440">
                  <a:moveTo>
                    <a:pt x="2522" y="2460"/>
                  </a:moveTo>
                  <a:lnTo>
                    <a:pt x="12011" y="6587"/>
                  </a:lnTo>
                  <a:lnTo>
                    <a:pt x="18604" y="0"/>
                  </a:lnTo>
                  <a:lnTo>
                    <a:pt x="23243" y="3289"/>
                  </a:lnTo>
                  <a:lnTo>
                    <a:pt x="16077" y="11364"/>
                  </a:lnTo>
                  <a:cubicBezTo>
                    <a:pt x="14906" y="12684"/>
                    <a:pt x="13225" y="13440"/>
                    <a:pt x="11460" y="13440"/>
                  </a:cubicBezTo>
                  <a:lnTo>
                    <a:pt x="11460" y="13440"/>
                  </a:lnTo>
                  <a:cubicBezTo>
                    <a:pt x="10554" y="13440"/>
                    <a:pt x="9660" y="13240"/>
                    <a:pt x="8840" y="12856"/>
                  </a:cubicBezTo>
                  <a:lnTo>
                    <a:pt x="0" y="8714"/>
                  </a:lnTo>
                  <a:lnTo>
                    <a:pt x="2522" y="2460"/>
                  </a:lnTo>
                  <a:close/>
                </a:path>
              </a:pathLst>
            </a:custGeom>
            <a:solidFill>
              <a:srgbClr val="87B3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3" name="Freeform 597">
              <a:extLst>
                <a:ext uri="{FF2B5EF4-FFF2-40B4-BE49-F238E27FC236}">
                  <a16:creationId xmlns:a16="http://schemas.microsoft.com/office/drawing/2014/main" id="{A201C6D7-3353-4476-AE11-EF69EBCC6683}"/>
                </a:ext>
                <a:ext uri="{C183D7F6-B498-43B3-948B-1728B52AA6E4}">
                  <adec:decorative xmlns:adec="http://schemas.microsoft.com/office/drawing/2017/decorative" val="1"/>
                </a:ext>
              </a:extLst>
            </p:cNvPr>
            <p:cNvSpPr>
              <a:spLocks/>
            </p:cNvSpPr>
            <p:nvPr/>
          </p:nvSpPr>
          <p:spPr bwMode="auto">
            <a:xfrm>
              <a:off x="2356886" y="4151508"/>
              <a:ext cx="268714" cy="184738"/>
            </a:xfrm>
            <a:custGeom>
              <a:avLst/>
              <a:gdLst>
                <a:gd name="T0" fmla="*/ 0 w 2616"/>
                <a:gd name="T1" fmla="*/ 373 h 1773"/>
                <a:gd name="T2" fmla="*/ 2602 w 2616"/>
                <a:gd name="T3" fmla="*/ 0 h 1773"/>
                <a:gd name="T4" fmla="*/ 1575 w 2616"/>
                <a:gd name="T5" fmla="*/ 1526 h 1773"/>
                <a:gd name="T6" fmla="*/ 0 w 2616"/>
                <a:gd name="T7" fmla="*/ 373 h 1773"/>
              </a:gdLst>
              <a:ahLst/>
              <a:cxnLst>
                <a:cxn ang="0">
                  <a:pos x="T0" y="T1"/>
                </a:cxn>
                <a:cxn ang="0">
                  <a:pos x="T2" y="T3"/>
                </a:cxn>
                <a:cxn ang="0">
                  <a:pos x="T4" y="T5"/>
                </a:cxn>
                <a:cxn ang="0">
                  <a:pos x="T6" y="T7"/>
                </a:cxn>
              </a:cxnLst>
              <a:rect l="0" t="0" r="r" b="b"/>
              <a:pathLst>
                <a:path w="2616" h="1773">
                  <a:moveTo>
                    <a:pt x="0" y="373"/>
                  </a:moveTo>
                  <a:lnTo>
                    <a:pt x="2602" y="0"/>
                  </a:lnTo>
                  <a:cubicBezTo>
                    <a:pt x="2602" y="0"/>
                    <a:pt x="2616" y="1280"/>
                    <a:pt x="1575" y="1526"/>
                  </a:cubicBezTo>
                  <a:cubicBezTo>
                    <a:pt x="533" y="1773"/>
                    <a:pt x="0" y="373"/>
                    <a:pt x="0" y="373"/>
                  </a:cubicBezTo>
                  <a:close/>
                </a:path>
              </a:pathLst>
            </a:custGeom>
            <a:solidFill>
              <a:srgbClr val="F761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4" name="Freeform 598">
              <a:extLst>
                <a:ext uri="{FF2B5EF4-FFF2-40B4-BE49-F238E27FC236}">
                  <a16:creationId xmlns:a16="http://schemas.microsoft.com/office/drawing/2014/main" id="{D2EE239A-6A4A-48B5-B288-CBD29E01F52F}"/>
                </a:ext>
                <a:ext uri="{C183D7F6-B498-43B3-948B-1728B52AA6E4}">
                  <adec:decorative xmlns:adec="http://schemas.microsoft.com/office/drawing/2017/decorative" val="1"/>
                </a:ext>
              </a:extLst>
            </p:cNvPr>
            <p:cNvSpPr>
              <a:spLocks/>
            </p:cNvSpPr>
            <p:nvPr/>
          </p:nvSpPr>
          <p:spPr bwMode="auto">
            <a:xfrm>
              <a:off x="4506591" y="2959092"/>
              <a:ext cx="1309976" cy="2435212"/>
            </a:xfrm>
            <a:custGeom>
              <a:avLst/>
              <a:gdLst>
                <a:gd name="T0" fmla="*/ 11137 w 12538"/>
                <a:gd name="T1" fmla="*/ 23433 h 23433"/>
                <a:gd name="T2" fmla="*/ 1401 w 12538"/>
                <a:gd name="T3" fmla="*/ 23433 h 23433"/>
                <a:gd name="T4" fmla="*/ 0 w 12538"/>
                <a:gd name="T5" fmla="*/ 22031 h 23433"/>
                <a:gd name="T6" fmla="*/ 0 w 12538"/>
                <a:gd name="T7" fmla="*/ 1401 h 23433"/>
                <a:gd name="T8" fmla="*/ 1401 w 12538"/>
                <a:gd name="T9" fmla="*/ 0 h 23433"/>
                <a:gd name="T10" fmla="*/ 11137 w 12538"/>
                <a:gd name="T11" fmla="*/ 0 h 23433"/>
                <a:gd name="T12" fmla="*/ 12538 w 12538"/>
                <a:gd name="T13" fmla="*/ 1401 h 23433"/>
                <a:gd name="T14" fmla="*/ 12538 w 12538"/>
                <a:gd name="T15" fmla="*/ 22031 h 23433"/>
                <a:gd name="T16" fmla="*/ 11137 w 12538"/>
                <a:gd name="T17" fmla="*/ 23433 h 23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38" h="23433">
                  <a:moveTo>
                    <a:pt x="11137" y="23433"/>
                  </a:moveTo>
                  <a:lnTo>
                    <a:pt x="1401" y="23433"/>
                  </a:lnTo>
                  <a:cubicBezTo>
                    <a:pt x="627" y="23433"/>
                    <a:pt x="0" y="22805"/>
                    <a:pt x="0" y="22031"/>
                  </a:cubicBezTo>
                  <a:lnTo>
                    <a:pt x="0" y="1401"/>
                  </a:lnTo>
                  <a:cubicBezTo>
                    <a:pt x="0" y="627"/>
                    <a:pt x="627" y="0"/>
                    <a:pt x="1401" y="0"/>
                  </a:cubicBezTo>
                  <a:lnTo>
                    <a:pt x="11137" y="0"/>
                  </a:lnTo>
                  <a:cubicBezTo>
                    <a:pt x="11911" y="0"/>
                    <a:pt x="12538" y="627"/>
                    <a:pt x="12538" y="1401"/>
                  </a:cubicBezTo>
                  <a:lnTo>
                    <a:pt x="12538" y="22031"/>
                  </a:lnTo>
                  <a:cubicBezTo>
                    <a:pt x="12538" y="22805"/>
                    <a:pt x="11911" y="23433"/>
                    <a:pt x="11137" y="23433"/>
                  </a:cubicBezTo>
                  <a:close/>
                </a:path>
              </a:pathLst>
            </a:custGeom>
            <a:solidFill>
              <a:srgbClr val="FB7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85" name="Freeform 599">
              <a:extLst>
                <a:ext uri="{FF2B5EF4-FFF2-40B4-BE49-F238E27FC236}">
                  <a16:creationId xmlns:a16="http://schemas.microsoft.com/office/drawing/2014/main" id="{2A58D7D0-ED87-4E31-847C-90C4CE856C48}"/>
                </a:ext>
                <a:ext uri="{C183D7F6-B498-43B3-948B-1728B52AA6E4}">
                  <adec:decorative xmlns:adec="http://schemas.microsoft.com/office/drawing/2017/decorative" val="1"/>
                </a:ext>
              </a:extLst>
            </p:cNvPr>
            <p:cNvSpPr>
              <a:spLocks/>
            </p:cNvSpPr>
            <p:nvPr/>
          </p:nvSpPr>
          <p:spPr bwMode="auto">
            <a:xfrm>
              <a:off x="5687811" y="4504192"/>
              <a:ext cx="201535" cy="117560"/>
            </a:xfrm>
            <a:custGeom>
              <a:avLst/>
              <a:gdLst>
                <a:gd name="T0" fmla="*/ 1937 w 1952"/>
                <a:gd name="T1" fmla="*/ 505 h 1105"/>
                <a:gd name="T2" fmla="*/ 1937 w 1952"/>
                <a:gd name="T3" fmla="*/ 505 h 1105"/>
                <a:gd name="T4" fmla="*/ 1448 w 1952"/>
                <a:gd name="T5" fmla="*/ 1046 h 1105"/>
                <a:gd name="T6" fmla="*/ 556 w 1952"/>
                <a:gd name="T7" fmla="*/ 1091 h 1105"/>
                <a:gd name="T8" fmla="*/ 15 w 1952"/>
                <a:gd name="T9" fmla="*/ 602 h 1105"/>
                <a:gd name="T10" fmla="*/ 15 w 1952"/>
                <a:gd name="T11" fmla="*/ 602 h 1105"/>
                <a:gd name="T12" fmla="*/ 504 w 1952"/>
                <a:gd name="T13" fmla="*/ 60 h 1105"/>
                <a:gd name="T14" fmla="*/ 1396 w 1952"/>
                <a:gd name="T15" fmla="*/ 14 h 1105"/>
                <a:gd name="T16" fmla="*/ 1937 w 1952"/>
                <a:gd name="T17" fmla="*/ 505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2" h="1105">
                  <a:moveTo>
                    <a:pt x="1937" y="505"/>
                  </a:moveTo>
                  <a:lnTo>
                    <a:pt x="1937" y="505"/>
                  </a:lnTo>
                  <a:cubicBezTo>
                    <a:pt x="1952" y="789"/>
                    <a:pt x="1733" y="1032"/>
                    <a:pt x="1448" y="1046"/>
                  </a:cubicBezTo>
                  <a:lnTo>
                    <a:pt x="556" y="1091"/>
                  </a:lnTo>
                  <a:cubicBezTo>
                    <a:pt x="271" y="1105"/>
                    <a:pt x="29" y="887"/>
                    <a:pt x="15" y="602"/>
                  </a:cubicBezTo>
                  <a:lnTo>
                    <a:pt x="15" y="602"/>
                  </a:lnTo>
                  <a:cubicBezTo>
                    <a:pt x="0" y="316"/>
                    <a:pt x="220" y="74"/>
                    <a:pt x="504" y="60"/>
                  </a:cubicBezTo>
                  <a:lnTo>
                    <a:pt x="1396" y="14"/>
                  </a:lnTo>
                  <a:cubicBezTo>
                    <a:pt x="1680" y="0"/>
                    <a:pt x="1923" y="220"/>
                    <a:pt x="1937" y="505"/>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6" name="Freeform 601">
              <a:extLst>
                <a:ext uri="{FF2B5EF4-FFF2-40B4-BE49-F238E27FC236}">
                  <a16:creationId xmlns:a16="http://schemas.microsoft.com/office/drawing/2014/main" id="{E0147141-80A5-4C0C-B368-536DD89E15D9}"/>
                </a:ext>
                <a:ext uri="{C183D7F6-B498-43B3-948B-1728B52AA6E4}">
                  <adec:decorative xmlns:adec="http://schemas.microsoft.com/office/drawing/2017/decorative" val="1"/>
                </a:ext>
              </a:extLst>
            </p:cNvPr>
            <p:cNvSpPr>
              <a:spLocks/>
            </p:cNvSpPr>
            <p:nvPr/>
          </p:nvSpPr>
          <p:spPr bwMode="auto">
            <a:xfrm>
              <a:off x="5682212" y="4392228"/>
              <a:ext cx="240723" cy="123161"/>
            </a:xfrm>
            <a:custGeom>
              <a:avLst/>
              <a:gdLst>
                <a:gd name="T0" fmla="*/ 2316 w 2330"/>
                <a:gd name="T1" fmla="*/ 504 h 1145"/>
                <a:gd name="T2" fmla="*/ 2316 w 2330"/>
                <a:gd name="T3" fmla="*/ 504 h 1145"/>
                <a:gd name="T4" fmla="*/ 1826 w 2330"/>
                <a:gd name="T5" fmla="*/ 1045 h 1145"/>
                <a:gd name="T6" fmla="*/ 556 w 2330"/>
                <a:gd name="T7" fmla="*/ 1131 h 1145"/>
                <a:gd name="T8" fmla="*/ 14 w 2330"/>
                <a:gd name="T9" fmla="*/ 642 h 1145"/>
                <a:gd name="T10" fmla="*/ 14 w 2330"/>
                <a:gd name="T11" fmla="*/ 642 h 1145"/>
                <a:gd name="T12" fmla="*/ 504 w 2330"/>
                <a:gd name="T13" fmla="*/ 100 h 1145"/>
                <a:gd name="T14" fmla="*/ 1774 w 2330"/>
                <a:gd name="T15" fmla="*/ 14 h 1145"/>
                <a:gd name="T16" fmla="*/ 2316 w 2330"/>
                <a:gd name="T17" fmla="*/ 504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0" h="1145">
                  <a:moveTo>
                    <a:pt x="2316" y="504"/>
                  </a:moveTo>
                  <a:lnTo>
                    <a:pt x="2316" y="504"/>
                  </a:lnTo>
                  <a:cubicBezTo>
                    <a:pt x="2330" y="789"/>
                    <a:pt x="2111" y="1031"/>
                    <a:pt x="1826" y="1045"/>
                  </a:cubicBezTo>
                  <a:lnTo>
                    <a:pt x="556" y="1131"/>
                  </a:lnTo>
                  <a:cubicBezTo>
                    <a:pt x="272" y="1145"/>
                    <a:pt x="29" y="926"/>
                    <a:pt x="14" y="642"/>
                  </a:cubicBezTo>
                  <a:lnTo>
                    <a:pt x="14" y="642"/>
                  </a:lnTo>
                  <a:cubicBezTo>
                    <a:pt x="0" y="357"/>
                    <a:pt x="219" y="114"/>
                    <a:pt x="504" y="100"/>
                  </a:cubicBezTo>
                  <a:lnTo>
                    <a:pt x="1774" y="14"/>
                  </a:lnTo>
                  <a:cubicBezTo>
                    <a:pt x="2059" y="0"/>
                    <a:pt x="2301" y="220"/>
                    <a:pt x="2316" y="504"/>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7" name="Freeform 602">
              <a:extLst>
                <a:ext uri="{FF2B5EF4-FFF2-40B4-BE49-F238E27FC236}">
                  <a16:creationId xmlns:a16="http://schemas.microsoft.com/office/drawing/2014/main" id="{91E8AE34-7B23-4CD1-8020-3BFB601B8F6D}"/>
                </a:ext>
                <a:ext uri="{C183D7F6-B498-43B3-948B-1728B52AA6E4}">
                  <adec:decorative xmlns:adec="http://schemas.microsoft.com/office/drawing/2017/decorative" val="1"/>
                </a:ext>
              </a:extLst>
            </p:cNvPr>
            <p:cNvSpPr>
              <a:spLocks/>
            </p:cNvSpPr>
            <p:nvPr/>
          </p:nvSpPr>
          <p:spPr bwMode="auto">
            <a:xfrm>
              <a:off x="5676615" y="4285864"/>
              <a:ext cx="285509" cy="123161"/>
            </a:xfrm>
            <a:custGeom>
              <a:avLst/>
              <a:gdLst>
                <a:gd name="T0" fmla="*/ 2696 w 2711"/>
                <a:gd name="T1" fmla="*/ 505 h 1162"/>
                <a:gd name="T2" fmla="*/ 2696 w 2711"/>
                <a:gd name="T3" fmla="*/ 505 h 1162"/>
                <a:gd name="T4" fmla="*/ 2207 w 2711"/>
                <a:gd name="T5" fmla="*/ 1046 h 1162"/>
                <a:gd name="T6" fmla="*/ 556 w 2711"/>
                <a:gd name="T7" fmla="*/ 1148 h 1162"/>
                <a:gd name="T8" fmla="*/ 15 w 2711"/>
                <a:gd name="T9" fmla="*/ 658 h 1162"/>
                <a:gd name="T10" fmla="*/ 15 w 2711"/>
                <a:gd name="T11" fmla="*/ 658 h 1162"/>
                <a:gd name="T12" fmla="*/ 504 w 2711"/>
                <a:gd name="T13" fmla="*/ 116 h 1162"/>
                <a:gd name="T14" fmla="*/ 2155 w 2711"/>
                <a:gd name="T15" fmla="*/ 15 h 1162"/>
                <a:gd name="T16" fmla="*/ 2696 w 2711"/>
                <a:gd name="T17" fmla="*/ 505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1" h="1162">
                  <a:moveTo>
                    <a:pt x="2696" y="505"/>
                  </a:moveTo>
                  <a:lnTo>
                    <a:pt x="2696" y="505"/>
                  </a:lnTo>
                  <a:cubicBezTo>
                    <a:pt x="2711" y="789"/>
                    <a:pt x="2492" y="1032"/>
                    <a:pt x="2207" y="1046"/>
                  </a:cubicBezTo>
                  <a:lnTo>
                    <a:pt x="556" y="1148"/>
                  </a:lnTo>
                  <a:cubicBezTo>
                    <a:pt x="271" y="1162"/>
                    <a:pt x="29" y="943"/>
                    <a:pt x="15" y="658"/>
                  </a:cubicBezTo>
                  <a:lnTo>
                    <a:pt x="15" y="658"/>
                  </a:lnTo>
                  <a:cubicBezTo>
                    <a:pt x="0" y="374"/>
                    <a:pt x="219" y="131"/>
                    <a:pt x="504" y="116"/>
                  </a:cubicBezTo>
                  <a:lnTo>
                    <a:pt x="2155" y="15"/>
                  </a:lnTo>
                  <a:cubicBezTo>
                    <a:pt x="2439" y="0"/>
                    <a:pt x="2682" y="220"/>
                    <a:pt x="2696" y="505"/>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8" name="Freeform 603">
              <a:extLst>
                <a:ext uri="{FF2B5EF4-FFF2-40B4-BE49-F238E27FC236}">
                  <a16:creationId xmlns:a16="http://schemas.microsoft.com/office/drawing/2014/main" id="{22FBCC45-8668-43A6-A401-EB0530DAC16C}"/>
                </a:ext>
                <a:ext uri="{C183D7F6-B498-43B3-948B-1728B52AA6E4}">
                  <adec:decorative xmlns:adec="http://schemas.microsoft.com/office/drawing/2017/decorative" val="1"/>
                </a:ext>
              </a:extLst>
            </p:cNvPr>
            <p:cNvSpPr>
              <a:spLocks/>
            </p:cNvSpPr>
            <p:nvPr/>
          </p:nvSpPr>
          <p:spPr bwMode="auto">
            <a:xfrm>
              <a:off x="5671016" y="4179497"/>
              <a:ext cx="240723" cy="117560"/>
            </a:xfrm>
            <a:custGeom>
              <a:avLst/>
              <a:gdLst>
                <a:gd name="T0" fmla="*/ 2316 w 2330"/>
                <a:gd name="T1" fmla="*/ 504 h 1145"/>
                <a:gd name="T2" fmla="*/ 2316 w 2330"/>
                <a:gd name="T3" fmla="*/ 504 h 1145"/>
                <a:gd name="T4" fmla="*/ 1826 w 2330"/>
                <a:gd name="T5" fmla="*/ 1046 h 1145"/>
                <a:gd name="T6" fmla="*/ 556 w 2330"/>
                <a:gd name="T7" fmla="*/ 1130 h 1145"/>
                <a:gd name="T8" fmla="*/ 14 w 2330"/>
                <a:gd name="T9" fmla="*/ 641 h 1145"/>
                <a:gd name="T10" fmla="*/ 14 w 2330"/>
                <a:gd name="T11" fmla="*/ 641 h 1145"/>
                <a:gd name="T12" fmla="*/ 504 w 2330"/>
                <a:gd name="T13" fmla="*/ 99 h 1145"/>
                <a:gd name="T14" fmla="*/ 1774 w 2330"/>
                <a:gd name="T15" fmla="*/ 15 h 1145"/>
                <a:gd name="T16" fmla="*/ 2316 w 2330"/>
                <a:gd name="T17" fmla="*/ 504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0" h="1145">
                  <a:moveTo>
                    <a:pt x="2316" y="504"/>
                  </a:moveTo>
                  <a:lnTo>
                    <a:pt x="2316" y="504"/>
                  </a:lnTo>
                  <a:cubicBezTo>
                    <a:pt x="2330" y="788"/>
                    <a:pt x="2111" y="1031"/>
                    <a:pt x="1826" y="1046"/>
                  </a:cubicBezTo>
                  <a:lnTo>
                    <a:pt x="556" y="1130"/>
                  </a:lnTo>
                  <a:cubicBezTo>
                    <a:pt x="271" y="1145"/>
                    <a:pt x="29" y="926"/>
                    <a:pt x="14" y="641"/>
                  </a:cubicBezTo>
                  <a:lnTo>
                    <a:pt x="14" y="641"/>
                  </a:lnTo>
                  <a:cubicBezTo>
                    <a:pt x="0" y="357"/>
                    <a:pt x="219" y="114"/>
                    <a:pt x="504" y="99"/>
                  </a:cubicBezTo>
                  <a:lnTo>
                    <a:pt x="1774" y="15"/>
                  </a:lnTo>
                  <a:cubicBezTo>
                    <a:pt x="2059" y="0"/>
                    <a:pt x="2301" y="219"/>
                    <a:pt x="2316" y="504"/>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9" name="Freeform 604">
              <a:extLst>
                <a:ext uri="{FF2B5EF4-FFF2-40B4-BE49-F238E27FC236}">
                  <a16:creationId xmlns:a16="http://schemas.microsoft.com/office/drawing/2014/main" id="{915D374D-2A70-41B9-9661-826EC8E1F178}"/>
                </a:ext>
                <a:ext uri="{C183D7F6-B498-43B3-948B-1728B52AA6E4}">
                  <adec:decorative xmlns:adec="http://schemas.microsoft.com/office/drawing/2017/decorative" val="1"/>
                </a:ext>
              </a:extLst>
            </p:cNvPr>
            <p:cNvSpPr>
              <a:spLocks/>
            </p:cNvSpPr>
            <p:nvPr/>
          </p:nvSpPr>
          <p:spPr bwMode="auto">
            <a:xfrm>
              <a:off x="5710204" y="4492996"/>
              <a:ext cx="151153" cy="33589"/>
            </a:xfrm>
            <a:custGeom>
              <a:avLst/>
              <a:gdLst>
                <a:gd name="T0" fmla="*/ 115 w 1418"/>
                <a:gd name="T1" fmla="*/ 290 h 290"/>
                <a:gd name="T2" fmla="*/ 3 w 1418"/>
                <a:gd name="T3" fmla="*/ 183 h 290"/>
                <a:gd name="T4" fmla="*/ 110 w 1418"/>
                <a:gd name="T5" fmla="*/ 65 h 290"/>
                <a:gd name="T6" fmla="*/ 1297 w 1418"/>
                <a:gd name="T7" fmla="*/ 4 h 290"/>
                <a:gd name="T8" fmla="*/ 1415 w 1418"/>
                <a:gd name="T9" fmla="*/ 111 h 290"/>
                <a:gd name="T10" fmla="*/ 1308 w 1418"/>
                <a:gd name="T11" fmla="*/ 230 h 290"/>
                <a:gd name="T12" fmla="*/ 121 w 1418"/>
                <a:gd name="T13" fmla="*/ 290 h 290"/>
                <a:gd name="T14" fmla="*/ 115 w 1418"/>
                <a:gd name="T15" fmla="*/ 29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290">
                  <a:moveTo>
                    <a:pt x="115" y="290"/>
                  </a:moveTo>
                  <a:cubicBezTo>
                    <a:pt x="56" y="290"/>
                    <a:pt x="6" y="243"/>
                    <a:pt x="3" y="183"/>
                  </a:cubicBezTo>
                  <a:cubicBezTo>
                    <a:pt x="0" y="121"/>
                    <a:pt x="48" y="68"/>
                    <a:pt x="110" y="65"/>
                  </a:cubicBezTo>
                  <a:lnTo>
                    <a:pt x="1297" y="4"/>
                  </a:lnTo>
                  <a:cubicBezTo>
                    <a:pt x="1360" y="0"/>
                    <a:pt x="1412" y="50"/>
                    <a:pt x="1415" y="111"/>
                  </a:cubicBezTo>
                  <a:cubicBezTo>
                    <a:pt x="1418" y="174"/>
                    <a:pt x="1370" y="227"/>
                    <a:pt x="1308" y="230"/>
                  </a:cubicBezTo>
                  <a:lnTo>
                    <a:pt x="121" y="290"/>
                  </a:lnTo>
                  <a:cubicBezTo>
                    <a:pt x="119" y="290"/>
                    <a:pt x="117" y="290"/>
                    <a:pt x="115" y="290"/>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0" name="Freeform 605">
              <a:extLst>
                <a:ext uri="{FF2B5EF4-FFF2-40B4-BE49-F238E27FC236}">
                  <a16:creationId xmlns:a16="http://schemas.microsoft.com/office/drawing/2014/main" id="{3A99D993-E09C-49FE-A9C1-A60B1CAD2152}"/>
                </a:ext>
                <a:ext uri="{C183D7F6-B498-43B3-948B-1728B52AA6E4}">
                  <adec:decorative xmlns:adec="http://schemas.microsoft.com/office/drawing/2017/decorative" val="1"/>
                </a:ext>
              </a:extLst>
            </p:cNvPr>
            <p:cNvSpPr>
              <a:spLocks/>
            </p:cNvSpPr>
            <p:nvPr/>
          </p:nvSpPr>
          <p:spPr bwMode="auto">
            <a:xfrm>
              <a:off x="5704604" y="4381031"/>
              <a:ext cx="190339" cy="39185"/>
            </a:xfrm>
            <a:custGeom>
              <a:avLst/>
              <a:gdLst>
                <a:gd name="T0" fmla="*/ 116 w 1798"/>
                <a:gd name="T1" fmla="*/ 327 h 327"/>
                <a:gd name="T2" fmla="*/ 4 w 1798"/>
                <a:gd name="T3" fmla="*/ 222 h 327"/>
                <a:gd name="T4" fmla="*/ 109 w 1798"/>
                <a:gd name="T5" fmla="*/ 102 h 327"/>
                <a:gd name="T6" fmla="*/ 1675 w 1798"/>
                <a:gd name="T7" fmla="*/ 2 h 327"/>
                <a:gd name="T8" fmla="*/ 1794 w 1798"/>
                <a:gd name="T9" fmla="*/ 107 h 327"/>
                <a:gd name="T10" fmla="*/ 1689 w 1798"/>
                <a:gd name="T11" fmla="*/ 227 h 327"/>
                <a:gd name="T12" fmla="*/ 124 w 1798"/>
                <a:gd name="T13" fmla="*/ 327 h 327"/>
                <a:gd name="T14" fmla="*/ 116 w 1798"/>
                <a:gd name="T15" fmla="*/ 327 h 3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327">
                  <a:moveTo>
                    <a:pt x="116" y="327"/>
                  </a:moveTo>
                  <a:cubicBezTo>
                    <a:pt x="57" y="327"/>
                    <a:pt x="8" y="281"/>
                    <a:pt x="4" y="222"/>
                  </a:cubicBezTo>
                  <a:cubicBezTo>
                    <a:pt x="0" y="159"/>
                    <a:pt x="47" y="106"/>
                    <a:pt x="109" y="102"/>
                  </a:cubicBezTo>
                  <a:lnTo>
                    <a:pt x="1675" y="2"/>
                  </a:lnTo>
                  <a:cubicBezTo>
                    <a:pt x="1737" y="0"/>
                    <a:pt x="1791" y="45"/>
                    <a:pt x="1794" y="107"/>
                  </a:cubicBezTo>
                  <a:cubicBezTo>
                    <a:pt x="1798" y="169"/>
                    <a:pt x="1751" y="223"/>
                    <a:pt x="1689" y="227"/>
                  </a:cubicBezTo>
                  <a:lnTo>
                    <a:pt x="124" y="327"/>
                  </a:lnTo>
                  <a:cubicBezTo>
                    <a:pt x="121" y="327"/>
                    <a:pt x="119" y="327"/>
                    <a:pt x="116" y="327"/>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1" name="Freeform 606">
              <a:extLst>
                <a:ext uri="{FF2B5EF4-FFF2-40B4-BE49-F238E27FC236}">
                  <a16:creationId xmlns:a16="http://schemas.microsoft.com/office/drawing/2014/main" id="{CC345379-48BA-4B0A-9ECB-BFD16F3A2B46}"/>
                </a:ext>
                <a:ext uri="{C183D7F6-B498-43B3-948B-1728B52AA6E4}">
                  <adec:decorative xmlns:adec="http://schemas.microsoft.com/office/drawing/2017/decorative" val="1"/>
                </a:ext>
              </a:extLst>
            </p:cNvPr>
            <p:cNvSpPr>
              <a:spLocks/>
            </p:cNvSpPr>
            <p:nvPr/>
          </p:nvSpPr>
          <p:spPr bwMode="auto">
            <a:xfrm>
              <a:off x="5699007" y="4274668"/>
              <a:ext cx="190339" cy="33589"/>
            </a:xfrm>
            <a:custGeom>
              <a:avLst/>
              <a:gdLst>
                <a:gd name="T0" fmla="*/ 116 w 1798"/>
                <a:gd name="T1" fmla="*/ 328 h 328"/>
                <a:gd name="T2" fmla="*/ 4 w 1798"/>
                <a:gd name="T3" fmla="*/ 223 h 328"/>
                <a:gd name="T4" fmla="*/ 109 w 1798"/>
                <a:gd name="T5" fmla="*/ 103 h 328"/>
                <a:gd name="T6" fmla="*/ 1675 w 1798"/>
                <a:gd name="T7" fmla="*/ 4 h 328"/>
                <a:gd name="T8" fmla="*/ 1794 w 1798"/>
                <a:gd name="T9" fmla="*/ 109 h 328"/>
                <a:gd name="T10" fmla="*/ 1689 w 1798"/>
                <a:gd name="T11" fmla="*/ 229 h 328"/>
                <a:gd name="T12" fmla="*/ 123 w 1798"/>
                <a:gd name="T13" fmla="*/ 328 h 328"/>
                <a:gd name="T14" fmla="*/ 116 w 1798"/>
                <a:gd name="T15" fmla="*/ 328 h 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328">
                  <a:moveTo>
                    <a:pt x="116" y="328"/>
                  </a:moveTo>
                  <a:cubicBezTo>
                    <a:pt x="57" y="328"/>
                    <a:pt x="8" y="283"/>
                    <a:pt x="4" y="223"/>
                  </a:cubicBezTo>
                  <a:cubicBezTo>
                    <a:pt x="0" y="161"/>
                    <a:pt x="47" y="108"/>
                    <a:pt x="109" y="103"/>
                  </a:cubicBezTo>
                  <a:lnTo>
                    <a:pt x="1675" y="4"/>
                  </a:lnTo>
                  <a:cubicBezTo>
                    <a:pt x="1737" y="0"/>
                    <a:pt x="1790" y="47"/>
                    <a:pt x="1794" y="109"/>
                  </a:cubicBezTo>
                  <a:cubicBezTo>
                    <a:pt x="1798" y="170"/>
                    <a:pt x="1751" y="224"/>
                    <a:pt x="1689" y="229"/>
                  </a:cubicBezTo>
                  <a:lnTo>
                    <a:pt x="123" y="328"/>
                  </a:lnTo>
                  <a:cubicBezTo>
                    <a:pt x="121" y="328"/>
                    <a:pt x="119" y="328"/>
                    <a:pt x="116" y="328"/>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2" name="Freeform 607">
              <a:extLst>
                <a:ext uri="{FF2B5EF4-FFF2-40B4-BE49-F238E27FC236}">
                  <a16:creationId xmlns:a16="http://schemas.microsoft.com/office/drawing/2014/main" id="{F5CEF3E6-6732-4F62-9979-C4B5D4D91ADC}"/>
                </a:ext>
                <a:ext uri="{C183D7F6-B498-43B3-948B-1728B52AA6E4}">
                  <adec:decorative xmlns:adec="http://schemas.microsoft.com/office/drawing/2017/decorative" val="1"/>
                </a:ext>
              </a:extLst>
            </p:cNvPr>
            <p:cNvSpPr>
              <a:spLocks/>
            </p:cNvSpPr>
            <p:nvPr/>
          </p:nvSpPr>
          <p:spPr bwMode="auto">
            <a:xfrm>
              <a:off x="2989484" y="4442613"/>
              <a:ext cx="1158827" cy="1158824"/>
            </a:xfrm>
            <a:custGeom>
              <a:avLst/>
              <a:gdLst>
                <a:gd name="T0" fmla="*/ 9823 w 11097"/>
                <a:gd name="T1" fmla="*/ 11091 h 11096"/>
                <a:gd name="T2" fmla="*/ 1281 w 11097"/>
                <a:gd name="T3" fmla="*/ 11096 h 11096"/>
                <a:gd name="T4" fmla="*/ 6 w 11097"/>
                <a:gd name="T5" fmla="*/ 9823 h 11096"/>
                <a:gd name="T6" fmla="*/ 1 w 11097"/>
                <a:gd name="T7" fmla="*/ 1280 h 11096"/>
                <a:gd name="T8" fmla="*/ 1274 w 11097"/>
                <a:gd name="T9" fmla="*/ 5 h 11096"/>
                <a:gd name="T10" fmla="*/ 9816 w 11097"/>
                <a:gd name="T11" fmla="*/ 0 h 11096"/>
                <a:gd name="T12" fmla="*/ 11091 w 11097"/>
                <a:gd name="T13" fmla="*/ 1273 h 11096"/>
                <a:gd name="T14" fmla="*/ 11096 w 11097"/>
                <a:gd name="T15" fmla="*/ 9816 h 11096"/>
                <a:gd name="T16" fmla="*/ 9823 w 11097"/>
                <a:gd name="T17" fmla="*/ 11091 h 1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97" h="11096">
                  <a:moveTo>
                    <a:pt x="9823" y="11091"/>
                  </a:moveTo>
                  <a:lnTo>
                    <a:pt x="1281" y="11096"/>
                  </a:lnTo>
                  <a:cubicBezTo>
                    <a:pt x="577" y="11096"/>
                    <a:pt x="6" y="10526"/>
                    <a:pt x="6" y="9823"/>
                  </a:cubicBezTo>
                  <a:lnTo>
                    <a:pt x="1" y="1280"/>
                  </a:lnTo>
                  <a:cubicBezTo>
                    <a:pt x="0" y="576"/>
                    <a:pt x="570" y="6"/>
                    <a:pt x="1274" y="5"/>
                  </a:cubicBezTo>
                  <a:lnTo>
                    <a:pt x="9816" y="0"/>
                  </a:lnTo>
                  <a:cubicBezTo>
                    <a:pt x="10520" y="0"/>
                    <a:pt x="11091" y="570"/>
                    <a:pt x="11091" y="1273"/>
                  </a:cubicBezTo>
                  <a:lnTo>
                    <a:pt x="11096" y="9816"/>
                  </a:lnTo>
                  <a:cubicBezTo>
                    <a:pt x="11097" y="10519"/>
                    <a:pt x="10527" y="11090"/>
                    <a:pt x="9823" y="11091"/>
                  </a:cubicBezTo>
                  <a:close/>
                </a:path>
              </a:pathLst>
            </a:custGeom>
            <a:solidFill>
              <a:srgbClr val="F9D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3" name="Freeform 608">
              <a:extLst>
                <a:ext uri="{FF2B5EF4-FFF2-40B4-BE49-F238E27FC236}">
                  <a16:creationId xmlns:a16="http://schemas.microsoft.com/office/drawing/2014/main" id="{9753FECB-8B23-4826-9754-CC338ED42884}"/>
                </a:ext>
                <a:ext uri="{C183D7F6-B498-43B3-948B-1728B52AA6E4}">
                  <adec:decorative xmlns:adec="http://schemas.microsoft.com/office/drawing/2017/decorative" val="1"/>
                </a:ext>
              </a:extLst>
            </p:cNvPr>
            <p:cNvSpPr>
              <a:spLocks noEditPoints="1"/>
            </p:cNvSpPr>
            <p:nvPr/>
          </p:nvSpPr>
          <p:spPr bwMode="auto">
            <a:xfrm>
              <a:off x="3219007" y="4672138"/>
              <a:ext cx="699775" cy="699772"/>
            </a:xfrm>
            <a:custGeom>
              <a:avLst/>
              <a:gdLst>
                <a:gd name="T0" fmla="*/ 3354 w 6707"/>
                <a:gd name="T1" fmla="*/ 4358 h 6707"/>
                <a:gd name="T2" fmla="*/ 2350 w 6707"/>
                <a:gd name="T3" fmla="*/ 3354 h 6707"/>
                <a:gd name="T4" fmla="*/ 3353 w 6707"/>
                <a:gd name="T5" fmla="*/ 2349 h 6707"/>
                <a:gd name="T6" fmla="*/ 4357 w 6707"/>
                <a:gd name="T7" fmla="*/ 3353 h 6707"/>
                <a:gd name="T8" fmla="*/ 3354 w 6707"/>
                <a:gd name="T9" fmla="*/ 4358 h 6707"/>
                <a:gd name="T10" fmla="*/ 6298 w 6707"/>
                <a:gd name="T11" fmla="*/ 2640 h 6707"/>
                <a:gd name="T12" fmla="*/ 5939 w 6707"/>
                <a:gd name="T13" fmla="*/ 1774 h 6707"/>
                <a:gd name="T14" fmla="*/ 6227 w 6707"/>
                <a:gd name="T15" fmla="*/ 1485 h 6707"/>
                <a:gd name="T16" fmla="*/ 5219 w 6707"/>
                <a:gd name="T17" fmla="*/ 477 h 6707"/>
                <a:gd name="T18" fmla="*/ 4930 w 6707"/>
                <a:gd name="T19" fmla="*/ 766 h 6707"/>
                <a:gd name="T20" fmla="*/ 4064 w 6707"/>
                <a:gd name="T21" fmla="*/ 408 h 6707"/>
                <a:gd name="T22" fmla="*/ 4064 w 6707"/>
                <a:gd name="T23" fmla="*/ 0 h 6707"/>
                <a:gd name="T24" fmla="*/ 2639 w 6707"/>
                <a:gd name="T25" fmla="*/ 1 h 6707"/>
                <a:gd name="T26" fmla="*/ 2639 w 6707"/>
                <a:gd name="T27" fmla="*/ 409 h 6707"/>
                <a:gd name="T28" fmla="*/ 1774 w 6707"/>
                <a:gd name="T29" fmla="*/ 768 h 6707"/>
                <a:gd name="T30" fmla="*/ 1485 w 6707"/>
                <a:gd name="T31" fmla="*/ 480 h 6707"/>
                <a:gd name="T32" fmla="*/ 477 w 6707"/>
                <a:gd name="T33" fmla="*/ 1488 h 6707"/>
                <a:gd name="T34" fmla="*/ 766 w 6707"/>
                <a:gd name="T35" fmla="*/ 1777 h 6707"/>
                <a:gd name="T36" fmla="*/ 408 w 6707"/>
                <a:gd name="T37" fmla="*/ 2643 h 6707"/>
                <a:gd name="T38" fmla="*/ 0 w 6707"/>
                <a:gd name="T39" fmla="*/ 2643 h 6707"/>
                <a:gd name="T40" fmla="*/ 1 w 6707"/>
                <a:gd name="T41" fmla="*/ 4069 h 6707"/>
                <a:gd name="T42" fmla="*/ 409 w 6707"/>
                <a:gd name="T43" fmla="*/ 4068 h 6707"/>
                <a:gd name="T44" fmla="*/ 768 w 6707"/>
                <a:gd name="T45" fmla="*/ 4934 h 6707"/>
                <a:gd name="T46" fmla="*/ 480 w 6707"/>
                <a:gd name="T47" fmla="*/ 5223 h 6707"/>
                <a:gd name="T48" fmla="*/ 1488 w 6707"/>
                <a:gd name="T49" fmla="*/ 6230 h 6707"/>
                <a:gd name="T50" fmla="*/ 1777 w 6707"/>
                <a:gd name="T51" fmla="*/ 5941 h 6707"/>
                <a:gd name="T52" fmla="*/ 2642 w 6707"/>
                <a:gd name="T53" fmla="*/ 6299 h 6707"/>
                <a:gd name="T54" fmla="*/ 2643 w 6707"/>
                <a:gd name="T55" fmla="*/ 6707 h 6707"/>
                <a:gd name="T56" fmla="*/ 4068 w 6707"/>
                <a:gd name="T57" fmla="*/ 6707 h 6707"/>
                <a:gd name="T58" fmla="*/ 4068 w 6707"/>
                <a:gd name="T59" fmla="*/ 6298 h 6707"/>
                <a:gd name="T60" fmla="*/ 4933 w 6707"/>
                <a:gd name="T61" fmla="*/ 5939 h 6707"/>
                <a:gd name="T62" fmla="*/ 5222 w 6707"/>
                <a:gd name="T63" fmla="*/ 6228 h 6707"/>
                <a:gd name="T64" fmla="*/ 6230 w 6707"/>
                <a:gd name="T65" fmla="*/ 5219 h 6707"/>
                <a:gd name="T66" fmla="*/ 5941 w 6707"/>
                <a:gd name="T67" fmla="*/ 4931 h 6707"/>
                <a:gd name="T68" fmla="*/ 6299 w 6707"/>
                <a:gd name="T69" fmla="*/ 4065 h 6707"/>
                <a:gd name="T70" fmla="*/ 6707 w 6707"/>
                <a:gd name="T71" fmla="*/ 4065 h 6707"/>
                <a:gd name="T72" fmla="*/ 6706 w 6707"/>
                <a:gd name="T73" fmla="*/ 2638 h 6707"/>
                <a:gd name="T74" fmla="*/ 6298 w 6707"/>
                <a:gd name="T75" fmla="*/ 2640 h 6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07" h="6707">
                  <a:moveTo>
                    <a:pt x="3354" y="4358"/>
                  </a:moveTo>
                  <a:cubicBezTo>
                    <a:pt x="2800" y="4358"/>
                    <a:pt x="2350" y="3909"/>
                    <a:pt x="2350" y="3354"/>
                  </a:cubicBezTo>
                  <a:cubicBezTo>
                    <a:pt x="2349" y="2800"/>
                    <a:pt x="2798" y="2351"/>
                    <a:pt x="3353" y="2349"/>
                  </a:cubicBezTo>
                  <a:cubicBezTo>
                    <a:pt x="3907" y="2349"/>
                    <a:pt x="4357" y="2799"/>
                    <a:pt x="4357" y="3353"/>
                  </a:cubicBezTo>
                  <a:cubicBezTo>
                    <a:pt x="4358" y="3908"/>
                    <a:pt x="3909" y="4357"/>
                    <a:pt x="3354" y="4358"/>
                  </a:cubicBezTo>
                  <a:close/>
                  <a:moveTo>
                    <a:pt x="6298" y="2640"/>
                  </a:moveTo>
                  <a:cubicBezTo>
                    <a:pt x="5846" y="2640"/>
                    <a:pt x="5620" y="2093"/>
                    <a:pt x="5939" y="1774"/>
                  </a:cubicBezTo>
                  <a:lnTo>
                    <a:pt x="6227" y="1485"/>
                  </a:lnTo>
                  <a:lnTo>
                    <a:pt x="5219" y="477"/>
                  </a:lnTo>
                  <a:lnTo>
                    <a:pt x="4930" y="766"/>
                  </a:lnTo>
                  <a:cubicBezTo>
                    <a:pt x="4611" y="1086"/>
                    <a:pt x="4065" y="860"/>
                    <a:pt x="4064" y="408"/>
                  </a:cubicBezTo>
                  <a:lnTo>
                    <a:pt x="4064" y="0"/>
                  </a:lnTo>
                  <a:lnTo>
                    <a:pt x="2639" y="1"/>
                  </a:lnTo>
                  <a:lnTo>
                    <a:pt x="2639" y="409"/>
                  </a:lnTo>
                  <a:cubicBezTo>
                    <a:pt x="2639" y="860"/>
                    <a:pt x="2093" y="1088"/>
                    <a:pt x="1774" y="768"/>
                  </a:cubicBezTo>
                  <a:lnTo>
                    <a:pt x="1485" y="480"/>
                  </a:lnTo>
                  <a:lnTo>
                    <a:pt x="477" y="1488"/>
                  </a:lnTo>
                  <a:lnTo>
                    <a:pt x="766" y="1777"/>
                  </a:lnTo>
                  <a:cubicBezTo>
                    <a:pt x="1086" y="2096"/>
                    <a:pt x="860" y="2643"/>
                    <a:pt x="408" y="2643"/>
                  </a:cubicBezTo>
                  <a:lnTo>
                    <a:pt x="0" y="2643"/>
                  </a:lnTo>
                  <a:lnTo>
                    <a:pt x="1" y="4069"/>
                  </a:lnTo>
                  <a:lnTo>
                    <a:pt x="409" y="4068"/>
                  </a:lnTo>
                  <a:cubicBezTo>
                    <a:pt x="861" y="4068"/>
                    <a:pt x="1087" y="4614"/>
                    <a:pt x="768" y="4934"/>
                  </a:cubicBezTo>
                  <a:lnTo>
                    <a:pt x="480" y="5223"/>
                  </a:lnTo>
                  <a:lnTo>
                    <a:pt x="1488" y="6230"/>
                  </a:lnTo>
                  <a:lnTo>
                    <a:pt x="1777" y="5941"/>
                  </a:lnTo>
                  <a:cubicBezTo>
                    <a:pt x="2096" y="5622"/>
                    <a:pt x="2642" y="5848"/>
                    <a:pt x="2642" y="6299"/>
                  </a:cubicBezTo>
                  <a:lnTo>
                    <a:pt x="2643" y="6707"/>
                  </a:lnTo>
                  <a:lnTo>
                    <a:pt x="4068" y="6707"/>
                  </a:lnTo>
                  <a:lnTo>
                    <a:pt x="4068" y="6298"/>
                  </a:lnTo>
                  <a:cubicBezTo>
                    <a:pt x="4068" y="5847"/>
                    <a:pt x="4614" y="5620"/>
                    <a:pt x="4933" y="5939"/>
                  </a:cubicBezTo>
                  <a:lnTo>
                    <a:pt x="5222" y="6228"/>
                  </a:lnTo>
                  <a:lnTo>
                    <a:pt x="6230" y="5219"/>
                  </a:lnTo>
                  <a:lnTo>
                    <a:pt x="5941" y="4931"/>
                  </a:lnTo>
                  <a:cubicBezTo>
                    <a:pt x="5621" y="4611"/>
                    <a:pt x="5848" y="4065"/>
                    <a:pt x="6299" y="4065"/>
                  </a:cubicBezTo>
                  <a:lnTo>
                    <a:pt x="6707" y="4065"/>
                  </a:lnTo>
                  <a:lnTo>
                    <a:pt x="6706" y="2638"/>
                  </a:lnTo>
                  <a:lnTo>
                    <a:pt x="6298" y="2640"/>
                  </a:lnTo>
                  <a:close/>
                </a:path>
              </a:pathLst>
            </a:custGeom>
            <a:solidFill>
              <a:srgbClr val="98B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4" name="Freeform 609">
              <a:extLst>
                <a:ext uri="{FF2B5EF4-FFF2-40B4-BE49-F238E27FC236}">
                  <a16:creationId xmlns:a16="http://schemas.microsoft.com/office/drawing/2014/main" id="{758F1B3C-7876-4099-B096-32E9A8B9D644}"/>
                </a:ext>
                <a:ext uri="{C183D7F6-B498-43B3-948B-1728B52AA6E4}">
                  <adec:decorative xmlns:adec="http://schemas.microsoft.com/office/drawing/2017/decorative" val="1"/>
                </a:ext>
              </a:extLst>
            </p:cNvPr>
            <p:cNvSpPr>
              <a:spLocks/>
            </p:cNvSpPr>
            <p:nvPr/>
          </p:nvSpPr>
          <p:spPr bwMode="auto">
            <a:xfrm>
              <a:off x="1108492" y="4761708"/>
              <a:ext cx="1729843" cy="2328848"/>
            </a:xfrm>
            <a:custGeom>
              <a:avLst/>
              <a:gdLst>
                <a:gd name="T0" fmla="*/ 613 w 16568"/>
                <a:gd name="T1" fmla="*/ 6605 h 22408"/>
                <a:gd name="T2" fmla="*/ 2724 w 16568"/>
                <a:gd name="T3" fmla="*/ 18466 h 22408"/>
                <a:gd name="T4" fmla="*/ 6027 w 16568"/>
                <a:gd name="T5" fmla="*/ 21948 h 22408"/>
                <a:gd name="T6" fmla="*/ 6027 w 16568"/>
                <a:gd name="T7" fmla="*/ 21948 h 22408"/>
                <a:gd name="T8" fmla="*/ 10927 w 16568"/>
                <a:gd name="T9" fmla="*/ 19626 h 22408"/>
                <a:gd name="T10" fmla="*/ 16568 w 16568"/>
                <a:gd name="T11" fmla="*/ 8155 h 22408"/>
                <a:gd name="T12" fmla="*/ 11047 w 16568"/>
                <a:gd name="T13" fmla="*/ 5421 h 22408"/>
                <a:gd name="T14" fmla="*/ 8965 w 16568"/>
                <a:gd name="T15" fmla="*/ 0 h 22408"/>
                <a:gd name="T16" fmla="*/ 6146 w 16568"/>
                <a:gd name="T17" fmla="*/ 0 h 22408"/>
                <a:gd name="T18" fmla="*/ 613 w 16568"/>
                <a:gd name="T19" fmla="*/ 6605 h 2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68" h="22408">
                  <a:moveTo>
                    <a:pt x="613" y="6605"/>
                  </a:moveTo>
                  <a:lnTo>
                    <a:pt x="2724" y="18466"/>
                  </a:lnTo>
                  <a:cubicBezTo>
                    <a:pt x="3029" y="20183"/>
                    <a:pt x="4328" y="21553"/>
                    <a:pt x="6027" y="21948"/>
                  </a:cubicBezTo>
                  <a:lnTo>
                    <a:pt x="6027" y="21948"/>
                  </a:lnTo>
                  <a:cubicBezTo>
                    <a:pt x="8001" y="22408"/>
                    <a:pt x="10032" y="21446"/>
                    <a:pt x="10927" y="19626"/>
                  </a:cubicBezTo>
                  <a:lnTo>
                    <a:pt x="16568" y="8155"/>
                  </a:lnTo>
                  <a:lnTo>
                    <a:pt x="11047" y="5421"/>
                  </a:lnTo>
                  <a:lnTo>
                    <a:pt x="8965" y="0"/>
                  </a:lnTo>
                  <a:lnTo>
                    <a:pt x="6146" y="0"/>
                  </a:lnTo>
                  <a:cubicBezTo>
                    <a:pt x="2648" y="0"/>
                    <a:pt x="0" y="3162"/>
                    <a:pt x="613" y="6605"/>
                  </a:cubicBezTo>
                  <a:close/>
                </a:path>
              </a:pathLst>
            </a:custGeom>
            <a:solidFill>
              <a:srgbClr val="87B3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5" name="Freeform 610">
              <a:extLst>
                <a:ext uri="{FF2B5EF4-FFF2-40B4-BE49-F238E27FC236}">
                  <a16:creationId xmlns:a16="http://schemas.microsoft.com/office/drawing/2014/main" id="{69AD9B8B-97CC-4207-8381-6FA0E3E24036}"/>
                </a:ext>
                <a:ext uri="{C183D7F6-B498-43B3-948B-1728B52AA6E4}">
                  <adec:decorative xmlns:adec="http://schemas.microsoft.com/office/drawing/2017/decorative" val="1"/>
                </a:ext>
              </a:extLst>
            </p:cNvPr>
            <p:cNvSpPr>
              <a:spLocks/>
            </p:cNvSpPr>
            <p:nvPr/>
          </p:nvSpPr>
          <p:spPr bwMode="auto">
            <a:xfrm>
              <a:off x="1685103" y="3188619"/>
              <a:ext cx="1091649" cy="806140"/>
            </a:xfrm>
            <a:custGeom>
              <a:avLst/>
              <a:gdLst>
                <a:gd name="T0" fmla="*/ 7131 w 10433"/>
                <a:gd name="T1" fmla="*/ 2700 h 7749"/>
                <a:gd name="T2" fmla="*/ 2646 w 10433"/>
                <a:gd name="T3" fmla="*/ 7749 h 7749"/>
                <a:gd name="T4" fmla="*/ 4157 w 10433"/>
                <a:gd name="T5" fmla="*/ 2700 h 7749"/>
                <a:gd name="T6" fmla="*/ 10433 w 10433"/>
                <a:gd name="T7" fmla="*/ 5576 h 7749"/>
                <a:gd name="T8" fmla="*/ 7131 w 10433"/>
                <a:gd name="T9" fmla="*/ 2700 h 7749"/>
              </a:gdLst>
              <a:ahLst/>
              <a:cxnLst>
                <a:cxn ang="0">
                  <a:pos x="T0" y="T1"/>
                </a:cxn>
                <a:cxn ang="0">
                  <a:pos x="T2" y="T3"/>
                </a:cxn>
                <a:cxn ang="0">
                  <a:pos x="T4" y="T5"/>
                </a:cxn>
                <a:cxn ang="0">
                  <a:pos x="T6" y="T7"/>
                </a:cxn>
                <a:cxn ang="0">
                  <a:pos x="T8" y="T9"/>
                </a:cxn>
              </a:cxnLst>
              <a:rect l="0" t="0" r="r" b="b"/>
              <a:pathLst>
                <a:path w="10433" h="7749">
                  <a:moveTo>
                    <a:pt x="7131" y="2700"/>
                  </a:moveTo>
                  <a:cubicBezTo>
                    <a:pt x="7131" y="2700"/>
                    <a:pt x="5972" y="5858"/>
                    <a:pt x="2646" y="7749"/>
                  </a:cubicBezTo>
                  <a:cubicBezTo>
                    <a:pt x="2646" y="7749"/>
                    <a:pt x="0" y="4655"/>
                    <a:pt x="4157" y="2700"/>
                  </a:cubicBezTo>
                  <a:cubicBezTo>
                    <a:pt x="9899" y="0"/>
                    <a:pt x="10433" y="5576"/>
                    <a:pt x="10433" y="5576"/>
                  </a:cubicBezTo>
                  <a:lnTo>
                    <a:pt x="7131" y="2700"/>
                  </a:lnTo>
                  <a:close/>
                </a:path>
              </a:pathLst>
            </a:custGeom>
            <a:solidFill>
              <a:srgbClr val="552B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6" name="Freeform 611">
              <a:extLst>
                <a:ext uri="{FF2B5EF4-FFF2-40B4-BE49-F238E27FC236}">
                  <a16:creationId xmlns:a16="http://schemas.microsoft.com/office/drawing/2014/main" id="{6D63F8FC-B33C-41F9-97E6-5FD1EBA35D8C}"/>
                </a:ext>
                <a:ext uri="{C183D7F6-B498-43B3-948B-1728B52AA6E4}">
                  <adec:decorative xmlns:adec="http://schemas.microsoft.com/office/drawing/2017/decorative" val="1"/>
                </a:ext>
              </a:extLst>
            </p:cNvPr>
            <p:cNvSpPr>
              <a:spLocks/>
            </p:cNvSpPr>
            <p:nvPr/>
          </p:nvSpPr>
          <p:spPr bwMode="auto">
            <a:xfrm>
              <a:off x="1797068" y="3921980"/>
              <a:ext cx="324695" cy="319095"/>
            </a:xfrm>
            <a:custGeom>
              <a:avLst/>
              <a:gdLst>
                <a:gd name="T0" fmla="*/ 2996 w 3120"/>
                <a:gd name="T1" fmla="*/ 1206 h 3075"/>
                <a:gd name="T2" fmla="*/ 2356 w 3120"/>
                <a:gd name="T3" fmla="*/ 2717 h 3075"/>
                <a:gd name="T4" fmla="*/ 1866 w 3120"/>
                <a:gd name="T5" fmla="*/ 2916 h 3075"/>
                <a:gd name="T6" fmla="*/ 159 w 3120"/>
                <a:gd name="T7" fmla="*/ 1785 h 3075"/>
                <a:gd name="T8" fmla="*/ 1287 w 3120"/>
                <a:gd name="T9" fmla="*/ 79 h 3075"/>
                <a:gd name="T10" fmla="*/ 1470 w 3120"/>
                <a:gd name="T11" fmla="*/ 55 h 3075"/>
                <a:gd name="T12" fmla="*/ 2996 w 3120"/>
                <a:gd name="T13" fmla="*/ 1206 h 3075"/>
              </a:gdLst>
              <a:ahLst/>
              <a:cxnLst>
                <a:cxn ang="0">
                  <a:pos x="T0" y="T1"/>
                </a:cxn>
                <a:cxn ang="0">
                  <a:pos x="T2" y="T3"/>
                </a:cxn>
                <a:cxn ang="0">
                  <a:pos x="T4" y="T5"/>
                </a:cxn>
                <a:cxn ang="0">
                  <a:pos x="T6" y="T7"/>
                </a:cxn>
                <a:cxn ang="0">
                  <a:pos x="T8" y="T9"/>
                </a:cxn>
                <a:cxn ang="0">
                  <a:pos x="T10" y="T11"/>
                </a:cxn>
                <a:cxn ang="0">
                  <a:pos x="T12" y="T13"/>
                </a:cxn>
              </a:cxnLst>
              <a:rect l="0" t="0" r="r" b="b"/>
              <a:pathLst>
                <a:path w="3120" h="3075">
                  <a:moveTo>
                    <a:pt x="2996" y="1206"/>
                  </a:moveTo>
                  <a:cubicBezTo>
                    <a:pt x="3120" y="1813"/>
                    <a:pt x="2848" y="2405"/>
                    <a:pt x="2356" y="2717"/>
                  </a:cubicBezTo>
                  <a:cubicBezTo>
                    <a:pt x="2209" y="2811"/>
                    <a:pt x="2044" y="2879"/>
                    <a:pt x="1866" y="2916"/>
                  </a:cubicBezTo>
                  <a:cubicBezTo>
                    <a:pt x="1084" y="3075"/>
                    <a:pt x="319" y="2569"/>
                    <a:pt x="159" y="1785"/>
                  </a:cubicBezTo>
                  <a:cubicBezTo>
                    <a:pt x="0" y="1003"/>
                    <a:pt x="505" y="239"/>
                    <a:pt x="1287" y="79"/>
                  </a:cubicBezTo>
                  <a:cubicBezTo>
                    <a:pt x="1348" y="67"/>
                    <a:pt x="1410" y="57"/>
                    <a:pt x="1470" y="55"/>
                  </a:cubicBezTo>
                  <a:cubicBezTo>
                    <a:pt x="2188" y="0"/>
                    <a:pt x="2849" y="485"/>
                    <a:pt x="2996" y="1206"/>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7" name="Freeform 612">
              <a:extLst>
                <a:ext uri="{FF2B5EF4-FFF2-40B4-BE49-F238E27FC236}">
                  <a16:creationId xmlns:a16="http://schemas.microsoft.com/office/drawing/2014/main" id="{ABDD7029-DC86-4063-993F-5B51369F46F1}"/>
                </a:ext>
                <a:ext uri="{C183D7F6-B498-43B3-948B-1728B52AA6E4}">
                  <adec:decorative xmlns:adec="http://schemas.microsoft.com/office/drawing/2017/decorative" val="1"/>
                </a:ext>
              </a:extLst>
            </p:cNvPr>
            <p:cNvSpPr>
              <a:spLocks/>
            </p:cNvSpPr>
            <p:nvPr/>
          </p:nvSpPr>
          <p:spPr bwMode="auto">
            <a:xfrm>
              <a:off x="1881042" y="3994759"/>
              <a:ext cx="117564" cy="134357"/>
            </a:xfrm>
            <a:custGeom>
              <a:avLst/>
              <a:gdLst>
                <a:gd name="T0" fmla="*/ 1000 w 1123"/>
                <a:gd name="T1" fmla="*/ 1337 h 1337"/>
                <a:gd name="T2" fmla="*/ 890 w 1123"/>
                <a:gd name="T3" fmla="*/ 1249 h 1337"/>
                <a:gd name="T4" fmla="*/ 90 w 1123"/>
                <a:gd name="T5" fmla="*/ 233 h 1337"/>
                <a:gd name="T6" fmla="*/ 20 w 1123"/>
                <a:gd name="T7" fmla="*/ 89 h 1337"/>
                <a:gd name="T8" fmla="*/ 163 w 1123"/>
                <a:gd name="T9" fmla="*/ 19 h 1337"/>
                <a:gd name="T10" fmla="*/ 1110 w 1123"/>
                <a:gd name="T11" fmla="*/ 1201 h 1337"/>
                <a:gd name="T12" fmla="*/ 1024 w 1123"/>
                <a:gd name="T13" fmla="*/ 1335 h 1337"/>
                <a:gd name="T14" fmla="*/ 1000 w 1123"/>
                <a:gd name="T15" fmla="*/ 1337 h 13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3" h="1337">
                  <a:moveTo>
                    <a:pt x="1000" y="1337"/>
                  </a:moveTo>
                  <a:cubicBezTo>
                    <a:pt x="948" y="1337"/>
                    <a:pt x="901" y="1302"/>
                    <a:pt x="890" y="1249"/>
                  </a:cubicBezTo>
                  <a:cubicBezTo>
                    <a:pt x="719" y="463"/>
                    <a:pt x="115" y="241"/>
                    <a:pt x="90" y="233"/>
                  </a:cubicBezTo>
                  <a:cubicBezTo>
                    <a:pt x="31" y="212"/>
                    <a:pt x="0" y="148"/>
                    <a:pt x="20" y="89"/>
                  </a:cubicBezTo>
                  <a:cubicBezTo>
                    <a:pt x="41" y="30"/>
                    <a:pt x="105" y="0"/>
                    <a:pt x="163" y="19"/>
                  </a:cubicBezTo>
                  <a:cubicBezTo>
                    <a:pt x="194" y="30"/>
                    <a:pt x="912" y="288"/>
                    <a:pt x="1110" y="1201"/>
                  </a:cubicBezTo>
                  <a:cubicBezTo>
                    <a:pt x="1123" y="1262"/>
                    <a:pt x="1084" y="1321"/>
                    <a:pt x="1024" y="1335"/>
                  </a:cubicBezTo>
                  <a:cubicBezTo>
                    <a:pt x="1016" y="1336"/>
                    <a:pt x="1007" y="1337"/>
                    <a:pt x="1000" y="1337"/>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8" name="Freeform 613">
              <a:extLst>
                <a:ext uri="{FF2B5EF4-FFF2-40B4-BE49-F238E27FC236}">
                  <a16:creationId xmlns:a16="http://schemas.microsoft.com/office/drawing/2014/main" id="{155CA394-D45E-4345-91BC-F9E011FBE1A5}"/>
                </a:ext>
                <a:ext uri="{C183D7F6-B498-43B3-948B-1728B52AA6E4}">
                  <adec:decorative xmlns:adec="http://schemas.microsoft.com/office/drawing/2017/decorative" val="1"/>
                </a:ext>
              </a:extLst>
            </p:cNvPr>
            <p:cNvSpPr>
              <a:spLocks/>
            </p:cNvSpPr>
            <p:nvPr/>
          </p:nvSpPr>
          <p:spPr bwMode="auto">
            <a:xfrm>
              <a:off x="1881042" y="4033944"/>
              <a:ext cx="100767" cy="50381"/>
            </a:xfrm>
            <a:custGeom>
              <a:avLst/>
              <a:gdLst>
                <a:gd name="T0" fmla="*/ 878 w 1005"/>
                <a:gd name="T1" fmla="*/ 480 h 480"/>
                <a:gd name="T2" fmla="*/ 809 w 1005"/>
                <a:gd name="T3" fmla="*/ 456 h 480"/>
                <a:gd name="T4" fmla="*/ 178 w 1005"/>
                <a:gd name="T5" fmla="*/ 448 h 480"/>
                <a:gd name="T6" fmla="*/ 27 w 1005"/>
                <a:gd name="T7" fmla="*/ 395 h 480"/>
                <a:gd name="T8" fmla="*/ 79 w 1005"/>
                <a:gd name="T9" fmla="*/ 245 h 480"/>
                <a:gd name="T10" fmla="*/ 948 w 1005"/>
                <a:gd name="T11" fmla="*/ 277 h 480"/>
                <a:gd name="T12" fmla="*/ 967 w 1005"/>
                <a:gd name="T13" fmla="*/ 435 h 480"/>
                <a:gd name="T14" fmla="*/ 878 w 1005"/>
                <a:gd name="T15" fmla="*/ 48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5" h="480">
                  <a:moveTo>
                    <a:pt x="878" y="480"/>
                  </a:moveTo>
                  <a:cubicBezTo>
                    <a:pt x="854" y="480"/>
                    <a:pt x="830" y="472"/>
                    <a:pt x="809" y="456"/>
                  </a:cubicBezTo>
                  <a:cubicBezTo>
                    <a:pt x="564" y="265"/>
                    <a:pt x="181" y="446"/>
                    <a:pt x="178" y="448"/>
                  </a:cubicBezTo>
                  <a:cubicBezTo>
                    <a:pt x="122" y="474"/>
                    <a:pt x="54" y="451"/>
                    <a:pt x="27" y="395"/>
                  </a:cubicBezTo>
                  <a:cubicBezTo>
                    <a:pt x="0" y="340"/>
                    <a:pt x="23" y="273"/>
                    <a:pt x="79" y="245"/>
                  </a:cubicBezTo>
                  <a:cubicBezTo>
                    <a:pt x="100" y="235"/>
                    <a:pt x="591" y="0"/>
                    <a:pt x="948" y="277"/>
                  </a:cubicBezTo>
                  <a:cubicBezTo>
                    <a:pt x="997" y="316"/>
                    <a:pt x="1005" y="387"/>
                    <a:pt x="967" y="435"/>
                  </a:cubicBezTo>
                  <a:cubicBezTo>
                    <a:pt x="945" y="464"/>
                    <a:pt x="912" y="480"/>
                    <a:pt x="878" y="480"/>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9" name="Freeform 614">
              <a:extLst>
                <a:ext uri="{FF2B5EF4-FFF2-40B4-BE49-F238E27FC236}">
                  <a16:creationId xmlns:a16="http://schemas.microsoft.com/office/drawing/2014/main" id="{6F755CFE-EC3D-4DBE-B2FF-D340E8C21D48}"/>
                </a:ext>
                <a:ext uri="{C183D7F6-B498-43B3-948B-1728B52AA6E4}">
                  <adec:decorative xmlns:adec="http://schemas.microsoft.com/office/drawing/2017/decorative" val="1"/>
                </a:ext>
              </a:extLst>
            </p:cNvPr>
            <p:cNvSpPr>
              <a:spLocks/>
            </p:cNvSpPr>
            <p:nvPr/>
          </p:nvSpPr>
          <p:spPr bwMode="auto">
            <a:xfrm>
              <a:off x="1875442" y="4649745"/>
              <a:ext cx="582212" cy="554219"/>
            </a:xfrm>
            <a:custGeom>
              <a:avLst/>
              <a:gdLst>
                <a:gd name="T0" fmla="*/ 2526 w 5544"/>
                <a:gd name="T1" fmla="*/ 1637 h 5336"/>
                <a:gd name="T2" fmla="*/ 5544 w 5544"/>
                <a:gd name="T3" fmla="*/ 3572 h 5336"/>
                <a:gd name="T4" fmla="*/ 2278 w 5544"/>
                <a:gd name="T5" fmla="*/ 5336 h 5336"/>
                <a:gd name="T6" fmla="*/ 0 w 5544"/>
                <a:gd name="T7" fmla="*/ 1061 h 5336"/>
                <a:gd name="T8" fmla="*/ 1702 w 5544"/>
                <a:gd name="T9" fmla="*/ 0 h 5336"/>
                <a:gd name="T10" fmla="*/ 1702 w 5544"/>
                <a:gd name="T11" fmla="*/ 0 h 5336"/>
                <a:gd name="T12" fmla="*/ 2526 w 5544"/>
                <a:gd name="T13" fmla="*/ 1637 h 5336"/>
              </a:gdLst>
              <a:ahLst/>
              <a:cxnLst>
                <a:cxn ang="0">
                  <a:pos x="T0" y="T1"/>
                </a:cxn>
                <a:cxn ang="0">
                  <a:pos x="T2" y="T3"/>
                </a:cxn>
                <a:cxn ang="0">
                  <a:pos x="T4" y="T5"/>
                </a:cxn>
                <a:cxn ang="0">
                  <a:pos x="T6" y="T7"/>
                </a:cxn>
                <a:cxn ang="0">
                  <a:pos x="T8" y="T9"/>
                </a:cxn>
                <a:cxn ang="0">
                  <a:pos x="T10" y="T11"/>
                </a:cxn>
                <a:cxn ang="0">
                  <a:pos x="T12" y="T13"/>
                </a:cxn>
              </a:cxnLst>
              <a:rect l="0" t="0" r="r" b="b"/>
              <a:pathLst>
                <a:path w="5544" h="5336">
                  <a:moveTo>
                    <a:pt x="2526" y="1637"/>
                  </a:moveTo>
                  <a:lnTo>
                    <a:pt x="5544" y="3572"/>
                  </a:lnTo>
                  <a:lnTo>
                    <a:pt x="2278" y="5336"/>
                  </a:lnTo>
                  <a:lnTo>
                    <a:pt x="0" y="1061"/>
                  </a:lnTo>
                  <a:lnTo>
                    <a:pt x="1702" y="0"/>
                  </a:lnTo>
                  <a:lnTo>
                    <a:pt x="1702" y="0"/>
                  </a:lnTo>
                  <a:cubicBezTo>
                    <a:pt x="1657" y="655"/>
                    <a:pt x="1973" y="1282"/>
                    <a:pt x="2526" y="1637"/>
                  </a:cubicBezTo>
                  <a:close/>
                </a:path>
              </a:pathLst>
            </a:custGeom>
            <a:solidFill>
              <a:srgbClr val="649C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0" name="Freeform 615">
              <a:extLst>
                <a:ext uri="{FF2B5EF4-FFF2-40B4-BE49-F238E27FC236}">
                  <a16:creationId xmlns:a16="http://schemas.microsoft.com/office/drawing/2014/main" id="{73D4630A-B389-4547-A1B2-F16E61BBA454}"/>
                </a:ext>
                <a:ext uri="{C183D7F6-B498-43B3-948B-1728B52AA6E4}">
                  <adec:decorative xmlns:adec="http://schemas.microsoft.com/office/drawing/2017/decorative" val="1"/>
                </a:ext>
              </a:extLst>
            </p:cNvPr>
            <p:cNvSpPr>
              <a:spLocks/>
            </p:cNvSpPr>
            <p:nvPr/>
          </p:nvSpPr>
          <p:spPr bwMode="auto">
            <a:xfrm>
              <a:off x="2457653" y="4627353"/>
              <a:ext cx="330296" cy="543023"/>
            </a:xfrm>
            <a:custGeom>
              <a:avLst/>
              <a:gdLst>
                <a:gd name="T0" fmla="*/ 1641 w 3185"/>
                <a:gd name="T1" fmla="*/ 0 h 5215"/>
                <a:gd name="T2" fmla="*/ 1685 w 3185"/>
                <a:gd name="T3" fmla="*/ 663 h 5215"/>
                <a:gd name="T4" fmla="*/ 1372 w 3185"/>
                <a:gd name="T5" fmla="*/ 1800 h 5215"/>
                <a:gd name="T6" fmla="*/ 0 w 3185"/>
                <a:gd name="T7" fmla="*/ 3796 h 5215"/>
                <a:gd name="T8" fmla="*/ 2539 w 3185"/>
                <a:gd name="T9" fmla="*/ 5215 h 5215"/>
                <a:gd name="T10" fmla="*/ 3185 w 3185"/>
                <a:gd name="T11" fmla="*/ 1285 h 5215"/>
                <a:gd name="T12" fmla="*/ 1641 w 3185"/>
                <a:gd name="T13" fmla="*/ 0 h 5215"/>
              </a:gdLst>
              <a:ahLst/>
              <a:cxnLst>
                <a:cxn ang="0">
                  <a:pos x="T0" y="T1"/>
                </a:cxn>
                <a:cxn ang="0">
                  <a:pos x="T2" y="T3"/>
                </a:cxn>
                <a:cxn ang="0">
                  <a:pos x="T4" y="T5"/>
                </a:cxn>
                <a:cxn ang="0">
                  <a:pos x="T6" y="T7"/>
                </a:cxn>
                <a:cxn ang="0">
                  <a:pos x="T8" y="T9"/>
                </a:cxn>
                <a:cxn ang="0">
                  <a:pos x="T10" y="T11"/>
                </a:cxn>
                <a:cxn ang="0">
                  <a:pos x="T12" y="T13"/>
                </a:cxn>
              </a:cxnLst>
              <a:rect l="0" t="0" r="r" b="b"/>
              <a:pathLst>
                <a:path w="3185" h="5215">
                  <a:moveTo>
                    <a:pt x="1641" y="0"/>
                  </a:moveTo>
                  <a:lnTo>
                    <a:pt x="1685" y="663"/>
                  </a:lnTo>
                  <a:cubicBezTo>
                    <a:pt x="1711" y="1067"/>
                    <a:pt x="1601" y="1467"/>
                    <a:pt x="1372" y="1800"/>
                  </a:cubicBezTo>
                  <a:lnTo>
                    <a:pt x="0" y="3796"/>
                  </a:lnTo>
                  <a:lnTo>
                    <a:pt x="2539" y="5215"/>
                  </a:lnTo>
                  <a:lnTo>
                    <a:pt x="3185" y="1285"/>
                  </a:lnTo>
                  <a:lnTo>
                    <a:pt x="1641" y="0"/>
                  </a:lnTo>
                  <a:close/>
                </a:path>
              </a:pathLst>
            </a:custGeom>
            <a:solidFill>
              <a:srgbClr val="649C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1" name="Freeform 616">
              <a:extLst>
                <a:ext uri="{FF2B5EF4-FFF2-40B4-BE49-F238E27FC236}">
                  <a16:creationId xmlns:a16="http://schemas.microsoft.com/office/drawing/2014/main" id="{BEB2284B-DB36-4E2D-A07D-13688FB18625}"/>
                </a:ext>
                <a:ext uri="{C183D7F6-B498-43B3-948B-1728B52AA6E4}">
                  <adec:decorative xmlns:adec="http://schemas.microsoft.com/office/drawing/2017/decorative" val="1"/>
                </a:ext>
              </a:extLst>
            </p:cNvPr>
            <p:cNvSpPr>
              <a:spLocks/>
            </p:cNvSpPr>
            <p:nvPr/>
          </p:nvSpPr>
          <p:spPr bwMode="auto">
            <a:xfrm>
              <a:off x="2407272" y="4789702"/>
              <a:ext cx="822936" cy="783746"/>
            </a:xfrm>
            <a:custGeom>
              <a:avLst/>
              <a:gdLst>
                <a:gd name="T0" fmla="*/ 0 w 7893"/>
                <a:gd name="T1" fmla="*/ 5804 h 7510"/>
                <a:gd name="T2" fmla="*/ 3671 w 7893"/>
                <a:gd name="T3" fmla="*/ 7510 h 7510"/>
                <a:gd name="T4" fmla="*/ 5703 w 7893"/>
                <a:gd name="T5" fmla="*/ 4570 h 7510"/>
                <a:gd name="T6" fmla="*/ 6761 w 7893"/>
                <a:gd name="T7" fmla="*/ 4595 h 7510"/>
                <a:gd name="T8" fmla="*/ 7238 w 7893"/>
                <a:gd name="T9" fmla="*/ 3843 h 7510"/>
                <a:gd name="T10" fmla="*/ 7229 w 7893"/>
                <a:gd name="T11" fmla="*/ 3826 h 7510"/>
                <a:gd name="T12" fmla="*/ 7417 w 7893"/>
                <a:gd name="T13" fmla="*/ 2777 h 7510"/>
                <a:gd name="T14" fmla="*/ 7360 w 7893"/>
                <a:gd name="T15" fmla="*/ 1769 h 7510"/>
                <a:gd name="T16" fmla="*/ 7165 w 7893"/>
                <a:gd name="T17" fmla="*/ 771 h 7510"/>
                <a:gd name="T18" fmla="*/ 3301 w 7893"/>
                <a:gd name="T19" fmla="*/ 321 h 7510"/>
                <a:gd name="T20" fmla="*/ 0 w 7893"/>
                <a:gd name="T21" fmla="*/ 5804 h 7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93" h="7510">
                  <a:moveTo>
                    <a:pt x="0" y="5804"/>
                  </a:moveTo>
                  <a:lnTo>
                    <a:pt x="3671" y="7510"/>
                  </a:lnTo>
                  <a:cubicBezTo>
                    <a:pt x="3671" y="7510"/>
                    <a:pt x="5095" y="6449"/>
                    <a:pt x="5703" y="4570"/>
                  </a:cubicBezTo>
                  <a:lnTo>
                    <a:pt x="6761" y="4595"/>
                  </a:lnTo>
                  <a:cubicBezTo>
                    <a:pt x="7152" y="4604"/>
                    <a:pt x="7418" y="4191"/>
                    <a:pt x="7238" y="3843"/>
                  </a:cubicBezTo>
                  <a:cubicBezTo>
                    <a:pt x="7235" y="3837"/>
                    <a:pt x="7233" y="3832"/>
                    <a:pt x="7229" y="3826"/>
                  </a:cubicBezTo>
                  <a:cubicBezTo>
                    <a:pt x="7229" y="3826"/>
                    <a:pt x="7874" y="3388"/>
                    <a:pt x="7417" y="2777"/>
                  </a:cubicBezTo>
                  <a:cubicBezTo>
                    <a:pt x="7417" y="2777"/>
                    <a:pt x="7893" y="2244"/>
                    <a:pt x="7360" y="1769"/>
                  </a:cubicBezTo>
                  <a:cubicBezTo>
                    <a:pt x="7360" y="1769"/>
                    <a:pt x="7788" y="1164"/>
                    <a:pt x="7165" y="771"/>
                  </a:cubicBezTo>
                  <a:cubicBezTo>
                    <a:pt x="6541" y="377"/>
                    <a:pt x="4254" y="0"/>
                    <a:pt x="3301" y="321"/>
                  </a:cubicBezTo>
                  <a:cubicBezTo>
                    <a:pt x="2578" y="566"/>
                    <a:pt x="0" y="5804"/>
                    <a:pt x="0" y="5804"/>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2" name="Freeform 617">
              <a:extLst>
                <a:ext uri="{FF2B5EF4-FFF2-40B4-BE49-F238E27FC236}">
                  <a16:creationId xmlns:a16="http://schemas.microsoft.com/office/drawing/2014/main" id="{F86AFCA1-80B4-47A7-8C62-AB73FC74C211}"/>
                </a:ext>
                <a:ext uri="{C183D7F6-B498-43B3-948B-1728B52AA6E4}">
                  <adec:decorative xmlns:adec="http://schemas.microsoft.com/office/drawing/2017/decorative" val="1"/>
                </a:ext>
              </a:extLst>
            </p:cNvPr>
            <p:cNvSpPr>
              <a:spLocks/>
            </p:cNvSpPr>
            <p:nvPr/>
          </p:nvSpPr>
          <p:spPr bwMode="auto">
            <a:xfrm>
              <a:off x="2877519" y="4907261"/>
              <a:ext cx="307902" cy="78375"/>
            </a:xfrm>
            <a:custGeom>
              <a:avLst/>
              <a:gdLst>
                <a:gd name="T0" fmla="*/ 2849 w 2971"/>
                <a:gd name="T1" fmla="*/ 771 h 771"/>
                <a:gd name="T2" fmla="*/ 2827 w 2971"/>
                <a:gd name="T3" fmla="*/ 769 h 771"/>
                <a:gd name="T4" fmla="*/ 100 w 2971"/>
                <a:gd name="T5" fmla="*/ 233 h 771"/>
                <a:gd name="T6" fmla="*/ 11 w 2971"/>
                <a:gd name="T7" fmla="*/ 100 h 771"/>
                <a:gd name="T8" fmla="*/ 144 w 2971"/>
                <a:gd name="T9" fmla="*/ 11 h 771"/>
                <a:gd name="T10" fmla="*/ 2870 w 2971"/>
                <a:gd name="T11" fmla="*/ 548 h 771"/>
                <a:gd name="T12" fmla="*/ 2959 w 2971"/>
                <a:gd name="T13" fmla="*/ 680 h 771"/>
                <a:gd name="T14" fmla="*/ 2849 w 2971"/>
                <a:gd name="T15" fmla="*/ 771 h 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1" h="771">
                  <a:moveTo>
                    <a:pt x="2849" y="771"/>
                  </a:moveTo>
                  <a:cubicBezTo>
                    <a:pt x="2841" y="771"/>
                    <a:pt x="2834" y="771"/>
                    <a:pt x="2827" y="769"/>
                  </a:cubicBezTo>
                  <a:lnTo>
                    <a:pt x="100" y="233"/>
                  </a:lnTo>
                  <a:cubicBezTo>
                    <a:pt x="39" y="221"/>
                    <a:pt x="0" y="161"/>
                    <a:pt x="11" y="100"/>
                  </a:cubicBezTo>
                  <a:cubicBezTo>
                    <a:pt x="24" y="39"/>
                    <a:pt x="83" y="0"/>
                    <a:pt x="144" y="11"/>
                  </a:cubicBezTo>
                  <a:lnTo>
                    <a:pt x="2870" y="548"/>
                  </a:lnTo>
                  <a:cubicBezTo>
                    <a:pt x="2931" y="560"/>
                    <a:pt x="2971" y="619"/>
                    <a:pt x="2959" y="680"/>
                  </a:cubicBezTo>
                  <a:cubicBezTo>
                    <a:pt x="2949" y="734"/>
                    <a:pt x="2901" y="771"/>
                    <a:pt x="2849" y="771"/>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3" name="Freeform 618">
              <a:extLst>
                <a:ext uri="{FF2B5EF4-FFF2-40B4-BE49-F238E27FC236}">
                  <a16:creationId xmlns:a16="http://schemas.microsoft.com/office/drawing/2014/main" id="{9CFAFF19-31F6-49E0-91F1-B19E5DC89B11}"/>
                </a:ext>
                <a:ext uri="{C183D7F6-B498-43B3-948B-1728B52AA6E4}">
                  <adec:decorative xmlns:adec="http://schemas.microsoft.com/office/drawing/2017/decorative" val="1"/>
                </a:ext>
              </a:extLst>
            </p:cNvPr>
            <p:cNvSpPr>
              <a:spLocks/>
            </p:cNvSpPr>
            <p:nvPr/>
          </p:nvSpPr>
          <p:spPr bwMode="auto">
            <a:xfrm>
              <a:off x="2888716" y="5024825"/>
              <a:ext cx="302302" cy="67178"/>
            </a:xfrm>
            <a:custGeom>
              <a:avLst/>
              <a:gdLst>
                <a:gd name="T0" fmla="*/ 2807 w 2928"/>
                <a:gd name="T1" fmla="*/ 630 h 630"/>
                <a:gd name="T2" fmla="*/ 2791 w 2928"/>
                <a:gd name="T3" fmla="*/ 628 h 630"/>
                <a:gd name="T4" fmla="*/ 104 w 2928"/>
                <a:gd name="T5" fmla="*/ 233 h 630"/>
                <a:gd name="T6" fmla="*/ 9 w 2928"/>
                <a:gd name="T7" fmla="*/ 105 h 630"/>
                <a:gd name="T8" fmla="*/ 137 w 2928"/>
                <a:gd name="T9" fmla="*/ 10 h 630"/>
                <a:gd name="T10" fmla="*/ 2824 w 2928"/>
                <a:gd name="T11" fmla="*/ 406 h 630"/>
                <a:gd name="T12" fmla="*/ 2919 w 2928"/>
                <a:gd name="T13" fmla="*/ 534 h 630"/>
                <a:gd name="T14" fmla="*/ 2807 w 2928"/>
                <a:gd name="T15" fmla="*/ 630 h 6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8" h="630">
                  <a:moveTo>
                    <a:pt x="2807" y="630"/>
                  </a:moveTo>
                  <a:cubicBezTo>
                    <a:pt x="2802" y="630"/>
                    <a:pt x="2797" y="630"/>
                    <a:pt x="2791" y="628"/>
                  </a:cubicBezTo>
                  <a:lnTo>
                    <a:pt x="104" y="233"/>
                  </a:lnTo>
                  <a:cubicBezTo>
                    <a:pt x="42" y="224"/>
                    <a:pt x="0" y="167"/>
                    <a:pt x="9" y="105"/>
                  </a:cubicBezTo>
                  <a:cubicBezTo>
                    <a:pt x="18" y="44"/>
                    <a:pt x="75" y="0"/>
                    <a:pt x="137" y="10"/>
                  </a:cubicBezTo>
                  <a:lnTo>
                    <a:pt x="2824" y="406"/>
                  </a:lnTo>
                  <a:cubicBezTo>
                    <a:pt x="2885" y="415"/>
                    <a:pt x="2928" y="472"/>
                    <a:pt x="2919" y="534"/>
                  </a:cubicBezTo>
                  <a:cubicBezTo>
                    <a:pt x="2910" y="589"/>
                    <a:pt x="2863" y="630"/>
                    <a:pt x="2807" y="630"/>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4" name="Freeform 619">
              <a:extLst>
                <a:ext uri="{FF2B5EF4-FFF2-40B4-BE49-F238E27FC236}">
                  <a16:creationId xmlns:a16="http://schemas.microsoft.com/office/drawing/2014/main" id="{481614A4-DB7B-4B42-9AF8-41AB653E5053}"/>
                </a:ext>
                <a:ext uri="{C183D7F6-B498-43B3-948B-1728B52AA6E4}">
                  <adec:decorative xmlns:adec="http://schemas.microsoft.com/office/drawing/2017/decorative" val="1"/>
                </a:ext>
              </a:extLst>
            </p:cNvPr>
            <p:cNvSpPr>
              <a:spLocks/>
            </p:cNvSpPr>
            <p:nvPr/>
          </p:nvSpPr>
          <p:spPr bwMode="auto">
            <a:xfrm>
              <a:off x="2927902" y="5147986"/>
              <a:ext cx="246320" cy="55982"/>
            </a:xfrm>
            <a:custGeom>
              <a:avLst/>
              <a:gdLst>
                <a:gd name="T0" fmla="*/ 2206 w 2326"/>
                <a:gd name="T1" fmla="*/ 542 h 542"/>
                <a:gd name="T2" fmla="*/ 2189 w 2326"/>
                <a:gd name="T3" fmla="*/ 541 h 542"/>
                <a:gd name="T4" fmla="*/ 105 w 2326"/>
                <a:gd name="T5" fmla="*/ 231 h 542"/>
                <a:gd name="T6" fmla="*/ 10 w 2326"/>
                <a:gd name="T7" fmla="*/ 103 h 542"/>
                <a:gd name="T8" fmla="*/ 138 w 2326"/>
                <a:gd name="T9" fmla="*/ 8 h 542"/>
                <a:gd name="T10" fmla="*/ 2222 w 2326"/>
                <a:gd name="T11" fmla="*/ 318 h 542"/>
                <a:gd name="T12" fmla="*/ 2317 w 2326"/>
                <a:gd name="T13" fmla="*/ 446 h 542"/>
                <a:gd name="T14" fmla="*/ 2206 w 2326"/>
                <a:gd name="T15" fmla="*/ 542 h 5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6" h="542">
                  <a:moveTo>
                    <a:pt x="2206" y="542"/>
                  </a:moveTo>
                  <a:cubicBezTo>
                    <a:pt x="2200" y="542"/>
                    <a:pt x="2194" y="541"/>
                    <a:pt x="2189" y="541"/>
                  </a:cubicBezTo>
                  <a:lnTo>
                    <a:pt x="105" y="231"/>
                  </a:lnTo>
                  <a:cubicBezTo>
                    <a:pt x="43" y="222"/>
                    <a:pt x="0" y="165"/>
                    <a:pt x="10" y="103"/>
                  </a:cubicBezTo>
                  <a:cubicBezTo>
                    <a:pt x="19" y="41"/>
                    <a:pt x="76" y="0"/>
                    <a:pt x="138" y="8"/>
                  </a:cubicBezTo>
                  <a:lnTo>
                    <a:pt x="2222" y="318"/>
                  </a:lnTo>
                  <a:cubicBezTo>
                    <a:pt x="2284" y="327"/>
                    <a:pt x="2326" y="384"/>
                    <a:pt x="2317" y="446"/>
                  </a:cubicBezTo>
                  <a:cubicBezTo>
                    <a:pt x="2309" y="501"/>
                    <a:pt x="2260" y="542"/>
                    <a:pt x="2206" y="542"/>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5" name="Freeform 620">
              <a:extLst>
                <a:ext uri="{FF2B5EF4-FFF2-40B4-BE49-F238E27FC236}">
                  <a16:creationId xmlns:a16="http://schemas.microsoft.com/office/drawing/2014/main" id="{68B095AE-300F-4462-8047-BC9162C02BDA}"/>
                </a:ext>
                <a:ext uri="{C183D7F6-B498-43B3-948B-1728B52AA6E4}">
                  <adec:decorative xmlns:adec="http://schemas.microsoft.com/office/drawing/2017/decorative" val="1"/>
                </a:ext>
              </a:extLst>
            </p:cNvPr>
            <p:cNvSpPr>
              <a:spLocks/>
            </p:cNvSpPr>
            <p:nvPr/>
          </p:nvSpPr>
          <p:spPr bwMode="auto">
            <a:xfrm>
              <a:off x="1606728" y="5310332"/>
              <a:ext cx="1248399" cy="1046861"/>
            </a:xfrm>
            <a:custGeom>
              <a:avLst/>
              <a:gdLst>
                <a:gd name="T0" fmla="*/ 8327 w 11928"/>
                <a:gd name="T1" fmla="*/ 10073 h 10073"/>
                <a:gd name="T2" fmla="*/ 8278 w 11928"/>
                <a:gd name="T3" fmla="*/ 10061 h 10073"/>
                <a:gd name="T4" fmla="*/ 8226 w 11928"/>
                <a:gd name="T5" fmla="*/ 9911 h 10073"/>
                <a:gd name="T6" fmla="*/ 11649 w 11928"/>
                <a:gd name="T7" fmla="*/ 2912 h 10073"/>
                <a:gd name="T8" fmla="*/ 6319 w 11928"/>
                <a:gd name="T9" fmla="*/ 272 h 10073"/>
                <a:gd name="T10" fmla="*/ 223 w 11928"/>
                <a:gd name="T11" fmla="*/ 9829 h 10073"/>
                <a:gd name="T12" fmla="*/ 68 w 11928"/>
                <a:gd name="T13" fmla="*/ 9864 h 10073"/>
                <a:gd name="T14" fmla="*/ 33 w 11928"/>
                <a:gd name="T15" fmla="*/ 9708 h 10073"/>
                <a:gd name="T16" fmla="*/ 6183 w 11928"/>
                <a:gd name="T17" fmla="*/ 66 h 10073"/>
                <a:gd name="T18" fmla="*/ 6328 w 11928"/>
                <a:gd name="T19" fmla="*/ 25 h 10073"/>
                <a:gd name="T20" fmla="*/ 11849 w 11928"/>
                <a:gd name="T21" fmla="*/ 2759 h 10073"/>
                <a:gd name="T22" fmla="*/ 11900 w 11928"/>
                <a:gd name="T23" fmla="*/ 2910 h 10073"/>
                <a:gd name="T24" fmla="*/ 8429 w 11928"/>
                <a:gd name="T25" fmla="*/ 10010 h 10073"/>
                <a:gd name="T26" fmla="*/ 8327 w 11928"/>
                <a:gd name="T27" fmla="*/ 10073 h 10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28" h="10073">
                  <a:moveTo>
                    <a:pt x="8327" y="10073"/>
                  </a:moveTo>
                  <a:cubicBezTo>
                    <a:pt x="8311" y="10073"/>
                    <a:pt x="8294" y="10069"/>
                    <a:pt x="8278" y="10061"/>
                  </a:cubicBezTo>
                  <a:cubicBezTo>
                    <a:pt x="8222" y="10034"/>
                    <a:pt x="8199" y="9966"/>
                    <a:pt x="8226" y="9911"/>
                  </a:cubicBezTo>
                  <a:lnTo>
                    <a:pt x="11649" y="2912"/>
                  </a:lnTo>
                  <a:lnTo>
                    <a:pt x="6319" y="272"/>
                  </a:lnTo>
                  <a:lnTo>
                    <a:pt x="223" y="9829"/>
                  </a:lnTo>
                  <a:cubicBezTo>
                    <a:pt x="190" y="9882"/>
                    <a:pt x="120" y="9897"/>
                    <a:pt x="68" y="9864"/>
                  </a:cubicBezTo>
                  <a:cubicBezTo>
                    <a:pt x="15" y="9830"/>
                    <a:pt x="0" y="9760"/>
                    <a:pt x="33" y="9708"/>
                  </a:cubicBezTo>
                  <a:lnTo>
                    <a:pt x="6183" y="66"/>
                  </a:lnTo>
                  <a:cubicBezTo>
                    <a:pt x="6214" y="17"/>
                    <a:pt x="6277" y="0"/>
                    <a:pt x="6328" y="25"/>
                  </a:cubicBezTo>
                  <a:lnTo>
                    <a:pt x="11849" y="2759"/>
                  </a:lnTo>
                  <a:cubicBezTo>
                    <a:pt x="11905" y="2787"/>
                    <a:pt x="11928" y="2854"/>
                    <a:pt x="11900" y="2910"/>
                  </a:cubicBezTo>
                  <a:lnTo>
                    <a:pt x="8429" y="10010"/>
                  </a:lnTo>
                  <a:cubicBezTo>
                    <a:pt x="8409" y="10050"/>
                    <a:pt x="8369" y="10073"/>
                    <a:pt x="8327" y="10073"/>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6" name="Freeform 621">
              <a:extLst>
                <a:ext uri="{FF2B5EF4-FFF2-40B4-BE49-F238E27FC236}">
                  <a16:creationId xmlns:a16="http://schemas.microsoft.com/office/drawing/2014/main" id="{253A0CEA-04A9-4168-BA6F-A59C52B152BE}"/>
                </a:ext>
                <a:ext uri="{C183D7F6-B498-43B3-948B-1728B52AA6E4}">
                  <adec:decorative xmlns:adec="http://schemas.microsoft.com/office/drawing/2017/decorative" val="1"/>
                </a:ext>
              </a:extLst>
            </p:cNvPr>
            <p:cNvSpPr>
              <a:spLocks/>
            </p:cNvSpPr>
            <p:nvPr/>
          </p:nvSpPr>
          <p:spPr bwMode="auto">
            <a:xfrm>
              <a:off x="1931424" y="5052815"/>
              <a:ext cx="128760" cy="621398"/>
            </a:xfrm>
            <a:custGeom>
              <a:avLst/>
              <a:gdLst>
                <a:gd name="T0" fmla="*/ 1083 w 1205"/>
                <a:gd name="T1" fmla="*/ 5972 h 5972"/>
                <a:gd name="T2" fmla="*/ 972 w 1205"/>
                <a:gd name="T3" fmla="*/ 5877 h 5972"/>
                <a:gd name="T4" fmla="*/ 11 w 1205"/>
                <a:gd name="T5" fmla="*/ 141 h 5972"/>
                <a:gd name="T6" fmla="*/ 103 w 1205"/>
                <a:gd name="T7" fmla="*/ 11 h 5972"/>
                <a:gd name="T8" fmla="*/ 233 w 1205"/>
                <a:gd name="T9" fmla="*/ 104 h 5972"/>
                <a:gd name="T10" fmla="*/ 1195 w 1205"/>
                <a:gd name="T11" fmla="*/ 5840 h 5972"/>
                <a:gd name="T12" fmla="*/ 1102 w 1205"/>
                <a:gd name="T13" fmla="*/ 5970 h 5972"/>
                <a:gd name="T14" fmla="*/ 1083 w 1205"/>
                <a:gd name="T15" fmla="*/ 5972 h 59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5" h="5972">
                  <a:moveTo>
                    <a:pt x="1083" y="5972"/>
                  </a:moveTo>
                  <a:cubicBezTo>
                    <a:pt x="1029" y="5972"/>
                    <a:pt x="982" y="5933"/>
                    <a:pt x="972" y="5877"/>
                  </a:cubicBezTo>
                  <a:lnTo>
                    <a:pt x="11" y="141"/>
                  </a:lnTo>
                  <a:cubicBezTo>
                    <a:pt x="0" y="80"/>
                    <a:pt x="42" y="22"/>
                    <a:pt x="103" y="11"/>
                  </a:cubicBezTo>
                  <a:cubicBezTo>
                    <a:pt x="165" y="0"/>
                    <a:pt x="223" y="43"/>
                    <a:pt x="233" y="104"/>
                  </a:cubicBezTo>
                  <a:lnTo>
                    <a:pt x="1195" y="5840"/>
                  </a:lnTo>
                  <a:cubicBezTo>
                    <a:pt x="1205" y="5901"/>
                    <a:pt x="1163" y="5960"/>
                    <a:pt x="1102" y="5970"/>
                  </a:cubicBezTo>
                  <a:cubicBezTo>
                    <a:pt x="1096" y="5971"/>
                    <a:pt x="1090" y="5972"/>
                    <a:pt x="1083" y="5972"/>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7" name="Freeform 622">
              <a:extLst>
                <a:ext uri="{FF2B5EF4-FFF2-40B4-BE49-F238E27FC236}">
                  <a16:creationId xmlns:a16="http://schemas.microsoft.com/office/drawing/2014/main" id="{B25893A5-4C63-4CE0-AB24-7D1FB7F42533}"/>
                </a:ext>
                <a:ext uri="{C183D7F6-B498-43B3-948B-1728B52AA6E4}">
                  <adec:decorative xmlns:adec="http://schemas.microsoft.com/office/drawing/2017/decorative" val="1"/>
                </a:ext>
              </a:extLst>
            </p:cNvPr>
            <p:cNvSpPr>
              <a:spLocks/>
            </p:cNvSpPr>
            <p:nvPr/>
          </p:nvSpPr>
          <p:spPr bwMode="auto">
            <a:xfrm>
              <a:off x="4842483" y="4649745"/>
              <a:ext cx="638193" cy="487041"/>
            </a:xfrm>
            <a:custGeom>
              <a:avLst/>
              <a:gdLst>
                <a:gd name="T0" fmla="*/ 2584 w 6090"/>
                <a:gd name="T1" fmla="*/ 827 h 4718"/>
                <a:gd name="T2" fmla="*/ 1926 w 6090"/>
                <a:gd name="T3" fmla="*/ 0 h 4718"/>
                <a:gd name="T4" fmla="*/ 0 w 6090"/>
                <a:gd name="T5" fmla="*/ 0 h 4718"/>
                <a:gd name="T6" fmla="*/ 0 w 6090"/>
                <a:gd name="T7" fmla="*/ 4718 h 4718"/>
                <a:gd name="T8" fmla="*/ 6090 w 6090"/>
                <a:gd name="T9" fmla="*/ 4718 h 4718"/>
                <a:gd name="T10" fmla="*/ 6090 w 6090"/>
                <a:gd name="T11" fmla="*/ 827 h 4718"/>
                <a:gd name="T12" fmla="*/ 2584 w 6090"/>
                <a:gd name="T13" fmla="*/ 827 h 4718"/>
              </a:gdLst>
              <a:ahLst/>
              <a:cxnLst>
                <a:cxn ang="0">
                  <a:pos x="T0" y="T1"/>
                </a:cxn>
                <a:cxn ang="0">
                  <a:pos x="T2" y="T3"/>
                </a:cxn>
                <a:cxn ang="0">
                  <a:pos x="T4" y="T5"/>
                </a:cxn>
                <a:cxn ang="0">
                  <a:pos x="T6" y="T7"/>
                </a:cxn>
                <a:cxn ang="0">
                  <a:pos x="T8" y="T9"/>
                </a:cxn>
                <a:cxn ang="0">
                  <a:pos x="T10" y="T11"/>
                </a:cxn>
                <a:cxn ang="0">
                  <a:pos x="T12" y="T13"/>
                </a:cxn>
              </a:cxnLst>
              <a:rect l="0" t="0" r="r" b="b"/>
              <a:pathLst>
                <a:path w="6090" h="4718">
                  <a:moveTo>
                    <a:pt x="2584" y="827"/>
                  </a:moveTo>
                  <a:lnTo>
                    <a:pt x="1926" y="0"/>
                  </a:lnTo>
                  <a:lnTo>
                    <a:pt x="0" y="0"/>
                  </a:lnTo>
                  <a:lnTo>
                    <a:pt x="0" y="4718"/>
                  </a:lnTo>
                  <a:lnTo>
                    <a:pt x="6090" y="4718"/>
                  </a:lnTo>
                  <a:lnTo>
                    <a:pt x="6090" y="827"/>
                  </a:lnTo>
                  <a:lnTo>
                    <a:pt x="2584" y="827"/>
                  </a:lnTo>
                  <a:close/>
                </a:path>
              </a:pathLst>
            </a:custGeom>
            <a:solidFill>
              <a:srgbClr val="655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8" name="Freeform 623">
              <a:extLst>
                <a:ext uri="{FF2B5EF4-FFF2-40B4-BE49-F238E27FC236}">
                  <a16:creationId xmlns:a16="http://schemas.microsoft.com/office/drawing/2014/main" id="{900B1378-CC18-446F-8624-89EEFB56B443}"/>
                </a:ext>
                <a:ext uri="{C183D7F6-B498-43B3-948B-1728B52AA6E4}">
                  <adec:decorative xmlns:adec="http://schemas.microsoft.com/office/drawing/2017/decorative" val="1"/>
                </a:ext>
              </a:extLst>
            </p:cNvPr>
            <p:cNvSpPr>
              <a:spLocks/>
            </p:cNvSpPr>
            <p:nvPr/>
          </p:nvSpPr>
          <p:spPr bwMode="auto">
            <a:xfrm>
              <a:off x="4842483" y="3211011"/>
              <a:ext cx="638193" cy="492640"/>
            </a:xfrm>
            <a:custGeom>
              <a:avLst/>
              <a:gdLst>
                <a:gd name="T0" fmla="*/ 2584 w 6090"/>
                <a:gd name="T1" fmla="*/ 827 h 4718"/>
                <a:gd name="T2" fmla="*/ 1926 w 6090"/>
                <a:gd name="T3" fmla="*/ 0 h 4718"/>
                <a:gd name="T4" fmla="*/ 0 w 6090"/>
                <a:gd name="T5" fmla="*/ 0 h 4718"/>
                <a:gd name="T6" fmla="*/ 0 w 6090"/>
                <a:gd name="T7" fmla="*/ 4718 h 4718"/>
                <a:gd name="T8" fmla="*/ 6090 w 6090"/>
                <a:gd name="T9" fmla="*/ 4718 h 4718"/>
                <a:gd name="T10" fmla="*/ 6090 w 6090"/>
                <a:gd name="T11" fmla="*/ 827 h 4718"/>
                <a:gd name="T12" fmla="*/ 2584 w 6090"/>
                <a:gd name="T13" fmla="*/ 827 h 4718"/>
              </a:gdLst>
              <a:ahLst/>
              <a:cxnLst>
                <a:cxn ang="0">
                  <a:pos x="T0" y="T1"/>
                </a:cxn>
                <a:cxn ang="0">
                  <a:pos x="T2" y="T3"/>
                </a:cxn>
                <a:cxn ang="0">
                  <a:pos x="T4" y="T5"/>
                </a:cxn>
                <a:cxn ang="0">
                  <a:pos x="T6" y="T7"/>
                </a:cxn>
                <a:cxn ang="0">
                  <a:pos x="T8" y="T9"/>
                </a:cxn>
                <a:cxn ang="0">
                  <a:pos x="T10" y="T11"/>
                </a:cxn>
                <a:cxn ang="0">
                  <a:pos x="T12" y="T13"/>
                </a:cxn>
              </a:cxnLst>
              <a:rect l="0" t="0" r="r" b="b"/>
              <a:pathLst>
                <a:path w="6090" h="4718">
                  <a:moveTo>
                    <a:pt x="2584" y="827"/>
                  </a:moveTo>
                  <a:lnTo>
                    <a:pt x="1926" y="0"/>
                  </a:lnTo>
                  <a:lnTo>
                    <a:pt x="0" y="0"/>
                  </a:lnTo>
                  <a:lnTo>
                    <a:pt x="0" y="4718"/>
                  </a:lnTo>
                  <a:lnTo>
                    <a:pt x="6090" y="4718"/>
                  </a:lnTo>
                  <a:lnTo>
                    <a:pt x="6090" y="827"/>
                  </a:lnTo>
                  <a:lnTo>
                    <a:pt x="2584" y="827"/>
                  </a:lnTo>
                  <a:close/>
                </a:path>
              </a:pathLst>
            </a:custGeom>
            <a:solidFill>
              <a:srgbClr val="F9D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9" name="Freeform 624">
              <a:extLst>
                <a:ext uri="{FF2B5EF4-FFF2-40B4-BE49-F238E27FC236}">
                  <a16:creationId xmlns:a16="http://schemas.microsoft.com/office/drawing/2014/main" id="{6D04C4F7-2E91-4D82-BB00-14A5AA83D990}"/>
                </a:ext>
                <a:ext uri="{C183D7F6-B498-43B3-948B-1728B52AA6E4}">
                  <adec:decorative xmlns:adec="http://schemas.microsoft.com/office/drawing/2017/decorative" val="1"/>
                </a:ext>
              </a:extLst>
            </p:cNvPr>
            <p:cNvSpPr>
              <a:spLocks/>
            </p:cNvSpPr>
            <p:nvPr/>
          </p:nvSpPr>
          <p:spPr bwMode="auto">
            <a:xfrm>
              <a:off x="5273546" y="3927581"/>
              <a:ext cx="22392" cy="498237"/>
            </a:xfrm>
            <a:custGeom>
              <a:avLst/>
              <a:gdLst>
                <a:gd name="T0" fmla="*/ 113 w 225"/>
                <a:gd name="T1" fmla="*/ 4789 h 4789"/>
                <a:gd name="T2" fmla="*/ 0 w 225"/>
                <a:gd name="T3" fmla="*/ 4675 h 4789"/>
                <a:gd name="T4" fmla="*/ 0 w 225"/>
                <a:gd name="T5" fmla="*/ 113 h 4789"/>
                <a:gd name="T6" fmla="*/ 113 w 225"/>
                <a:gd name="T7" fmla="*/ 0 h 4789"/>
                <a:gd name="T8" fmla="*/ 225 w 225"/>
                <a:gd name="T9" fmla="*/ 113 h 4789"/>
                <a:gd name="T10" fmla="*/ 225 w 225"/>
                <a:gd name="T11" fmla="*/ 4675 h 4789"/>
                <a:gd name="T12" fmla="*/ 113 w 225"/>
                <a:gd name="T13" fmla="*/ 4789 h 4789"/>
              </a:gdLst>
              <a:ahLst/>
              <a:cxnLst>
                <a:cxn ang="0">
                  <a:pos x="T0" y="T1"/>
                </a:cxn>
                <a:cxn ang="0">
                  <a:pos x="T2" y="T3"/>
                </a:cxn>
                <a:cxn ang="0">
                  <a:pos x="T4" y="T5"/>
                </a:cxn>
                <a:cxn ang="0">
                  <a:pos x="T6" y="T7"/>
                </a:cxn>
                <a:cxn ang="0">
                  <a:pos x="T8" y="T9"/>
                </a:cxn>
                <a:cxn ang="0">
                  <a:pos x="T10" y="T11"/>
                </a:cxn>
                <a:cxn ang="0">
                  <a:pos x="T12" y="T13"/>
                </a:cxn>
              </a:cxnLst>
              <a:rect l="0" t="0" r="r" b="b"/>
              <a:pathLst>
                <a:path w="225" h="4789">
                  <a:moveTo>
                    <a:pt x="113" y="4789"/>
                  </a:moveTo>
                  <a:cubicBezTo>
                    <a:pt x="51" y="4789"/>
                    <a:pt x="0" y="4738"/>
                    <a:pt x="0" y="4675"/>
                  </a:cubicBezTo>
                  <a:lnTo>
                    <a:pt x="0" y="113"/>
                  </a:lnTo>
                  <a:cubicBezTo>
                    <a:pt x="0" y="51"/>
                    <a:pt x="51" y="0"/>
                    <a:pt x="113" y="0"/>
                  </a:cubicBezTo>
                  <a:cubicBezTo>
                    <a:pt x="175" y="0"/>
                    <a:pt x="225" y="51"/>
                    <a:pt x="225" y="113"/>
                  </a:cubicBezTo>
                  <a:lnTo>
                    <a:pt x="225" y="4675"/>
                  </a:lnTo>
                  <a:cubicBezTo>
                    <a:pt x="225" y="4738"/>
                    <a:pt x="175" y="4789"/>
                    <a:pt x="113" y="4789"/>
                  </a:cubicBezTo>
                  <a:close/>
                </a:path>
              </a:pathLst>
            </a:custGeom>
            <a:solidFill>
              <a:srgbClr val="FFF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0" name="Freeform 625">
              <a:extLst>
                <a:ext uri="{FF2B5EF4-FFF2-40B4-BE49-F238E27FC236}">
                  <a16:creationId xmlns:a16="http://schemas.microsoft.com/office/drawing/2014/main" id="{2AF14F26-A7C8-4B62-AE56-7D74C1687151}"/>
                </a:ext>
                <a:ext uri="{C183D7F6-B498-43B3-948B-1728B52AA6E4}">
                  <adec:decorative xmlns:adec="http://schemas.microsoft.com/office/drawing/2017/decorative" val="1"/>
                </a:ext>
              </a:extLst>
            </p:cNvPr>
            <p:cNvSpPr>
              <a:spLocks/>
            </p:cNvSpPr>
            <p:nvPr/>
          </p:nvSpPr>
          <p:spPr bwMode="auto">
            <a:xfrm>
              <a:off x="5183975" y="3927581"/>
              <a:ext cx="195939" cy="106364"/>
            </a:xfrm>
            <a:custGeom>
              <a:avLst/>
              <a:gdLst>
                <a:gd name="T0" fmla="*/ 1746 w 1870"/>
                <a:gd name="T1" fmla="*/ 1048 h 1059"/>
                <a:gd name="T2" fmla="*/ 1666 w 1870"/>
                <a:gd name="T3" fmla="*/ 1015 h 1059"/>
                <a:gd name="T4" fmla="*/ 935 w 1870"/>
                <a:gd name="T5" fmla="*/ 284 h 1059"/>
                <a:gd name="T6" fmla="*/ 203 w 1870"/>
                <a:gd name="T7" fmla="*/ 1015 h 1059"/>
                <a:gd name="T8" fmla="*/ 44 w 1870"/>
                <a:gd name="T9" fmla="*/ 1015 h 1059"/>
                <a:gd name="T10" fmla="*/ 44 w 1870"/>
                <a:gd name="T11" fmla="*/ 856 h 1059"/>
                <a:gd name="T12" fmla="*/ 855 w 1870"/>
                <a:gd name="T13" fmla="*/ 45 h 1059"/>
                <a:gd name="T14" fmla="*/ 1015 w 1870"/>
                <a:gd name="T15" fmla="*/ 45 h 1059"/>
                <a:gd name="T16" fmla="*/ 1826 w 1870"/>
                <a:gd name="T17" fmla="*/ 856 h 1059"/>
                <a:gd name="T18" fmla="*/ 1826 w 1870"/>
                <a:gd name="T19" fmla="*/ 1015 h 1059"/>
                <a:gd name="T20" fmla="*/ 1746 w 1870"/>
                <a:gd name="T21" fmla="*/ 1048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0" h="1059">
                  <a:moveTo>
                    <a:pt x="1746" y="1048"/>
                  </a:moveTo>
                  <a:cubicBezTo>
                    <a:pt x="1717" y="1048"/>
                    <a:pt x="1689" y="1037"/>
                    <a:pt x="1666" y="1015"/>
                  </a:cubicBezTo>
                  <a:lnTo>
                    <a:pt x="935" y="284"/>
                  </a:lnTo>
                  <a:lnTo>
                    <a:pt x="203" y="1015"/>
                  </a:lnTo>
                  <a:cubicBezTo>
                    <a:pt x="159" y="1059"/>
                    <a:pt x="88" y="1059"/>
                    <a:pt x="44" y="1015"/>
                  </a:cubicBezTo>
                  <a:cubicBezTo>
                    <a:pt x="0" y="971"/>
                    <a:pt x="0" y="900"/>
                    <a:pt x="44" y="856"/>
                  </a:cubicBezTo>
                  <a:lnTo>
                    <a:pt x="855" y="45"/>
                  </a:lnTo>
                  <a:cubicBezTo>
                    <a:pt x="899" y="0"/>
                    <a:pt x="971" y="0"/>
                    <a:pt x="1015" y="45"/>
                  </a:cubicBezTo>
                  <a:lnTo>
                    <a:pt x="1826" y="856"/>
                  </a:lnTo>
                  <a:cubicBezTo>
                    <a:pt x="1870" y="900"/>
                    <a:pt x="1870" y="971"/>
                    <a:pt x="1826" y="1015"/>
                  </a:cubicBezTo>
                  <a:cubicBezTo>
                    <a:pt x="1804" y="1037"/>
                    <a:pt x="1775" y="1048"/>
                    <a:pt x="1746" y="1048"/>
                  </a:cubicBezTo>
                  <a:close/>
                </a:path>
              </a:pathLst>
            </a:custGeom>
            <a:solidFill>
              <a:srgbClr val="FFF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1" name="Freeform 626">
              <a:extLst>
                <a:ext uri="{FF2B5EF4-FFF2-40B4-BE49-F238E27FC236}">
                  <a16:creationId xmlns:a16="http://schemas.microsoft.com/office/drawing/2014/main" id="{0597B979-EB6F-43F1-BB92-CCB4C1D6F690}"/>
                </a:ext>
                <a:ext uri="{C183D7F6-B498-43B3-948B-1728B52AA6E4}">
                  <adec:decorative xmlns:adec="http://schemas.microsoft.com/office/drawing/2017/decorative" val="1"/>
                </a:ext>
              </a:extLst>
            </p:cNvPr>
            <p:cNvSpPr>
              <a:spLocks/>
            </p:cNvSpPr>
            <p:nvPr/>
          </p:nvSpPr>
          <p:spPr bwMode="auto">
            <a:xfrm>
              <a:off x="5027224" y="3927581"/>
              <a:ext cx="22392" cy="498237"/>
            </a:xfrm>
            <a:custGeom>
              <a:avLst/>
              <a:gdLst>
                <a:gd name="T0" fmla="*/ 112 w 225"/>
                <a:gd name="T1" fmla="*/ 4789 h 4789"/>
                <a:gd name="T2" fmla="*/ 0 w 225"/>
                <a:gd name="T3" fmla="*/ 4675 h 4789"/>
                <a:gd name="T4" fmla="*/ 0 w 225"/>
                <a:gd name="T5" fmla="*/ 113 h 4789"/>
                <a:gd name="T6" fmla="*/ 112 w 225"/>
                <a:gd name="T7" fmla="*/ 0 h 4789"/>
                <a:gd name="T8" fmla="*/ 225 w 225"/>
                <a:gd name="T9" fmla="*/ 113 h 4789"/>
                <a:gd name="T10" fmla="*/ 225 w 225"/>
                <a:gd name="T11" fmla="*/ 4675 h 4789"/>
                <a:gd name="T12" fmla="*/ 112 w 225"/>
                <a:gd name="T13" fmla="*/ 4789 h 4789"/>
              </a:gdLst>
              <a:ahLst/>
              <a:cxnLst>
                <a:cxn ang="0">
                  <a:pos x="T0" y="T1"/>
                </a:cxn>
                <a:cxn ang="0">
                  <a:pos x="T2" y="T3"/>
                </a:cxn>
                <a:cxn ang="0">
                  <a:pos x="T4" y="T5"/>
                </a:cxn>
                <a:cxn ang="0">
                  <a:pos x="T6" y="T7"/>
                </a:cxn>
                <a:cxn ang="0">
                  <a:pos x="T8" y="T9"/>
                </a:cxn>
                <a:cxn ang="0">
                  <a:pos x="T10" y="T11"/>
                </a:cxn>
                <a:cxn ang="0">
                  <a:pos x="T12" y="T13"/>
                </a:cxn>
              </a:cxnLst>
              <a:rect l="0" t="0" r="r" b="b"/>
              <a:pathLst>
                <a:path w="225" h="4789">
                  <a:moveTo>
                    <a:pt x="112" y="4789"/>
                  </a:moveTo>
                  <a:cubicBezTo>
                    <a:pt x="50" y="4789"/>
                    <a:pt x="0" y="4738"/>
                    <a:pt x="0" y="4675"/>
                  </a:cubicBezTo>
                  <a:lnTo>
                    <a:pt x="0" y="113"/>
                  </a:lnTo>
                  <a:cubicBezTo>
                    <a:pt x="0" y="51"/>
                    <a:pt x="50" y="0"/>
                    <a:pt x="112" y="0"/>
                  </a:cubicBezTo>
                  <a:cubicBezTo>
                    <a:pt x="175" y="0"/>
                    <a:pt x="225" y="51"/>
                    <a:pt x="225" y="113"/>
                  </a:cubicBezTo>
                  <a:lnTo>
                    <a:pt x="225" y="4675"/>
                  </a:lnTo>
                  <a:cubicBezTo>
                    <a:pt x="225" y="4738"/>
                    <a:pt x="175" y="4789"/>
                    <a:pt x="112" y="4789"/>
                  </a:cubicBezTo>
                  <a:close/>
                </a:path>
              </a:pathLst>
            </a:custGeom>
            <a:solidFill>
              <a:srgbClr val="FFF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2" name="Freeform 627">
              <a:extLst>
                <a:ext uri="{FF2B5EF4-FFF2-40B4-BE49-F238E27FC236}">
                  <a16:creationId xmlns:a16="http://schemas.microsoft.com/office/drawing/2014/main" id="{005B6C23-A464-4D19-89FC-DF7A04AE8F39}"/>
                </a:ext>
                <a:ext uri="{C183D7F6-B498-43B3-948B-1728B52AA6E4}">
                  <adec:decorative xmlns:adec="http://schemas.microsoft.com/office/drawing/2017/decorative" val="1"/>
                </a:ext>
              </a:extLst>
            </p:cNvPr>
            <p:cNvSpPr>
              <a:spLocks/>
            </p:cNvSpPr>
            <p:nvPr/>
          </p:nvSpPr>
          <p:spPr bwMode="auto">
            <a:xfrm>
              <a:off x="4937654" y="4313853"/>
              <a:ext cx="195939" cy="111963"/>
            </a:xfrm>
            <a:custGeom>
              <a:avLst/>
              <a:gdLst>
                <a:gd name="T0" fmla="*/ 935 w 1870"/>
                <a:gd name="T1" fmla="*/ 1049 h 1049"/>
                <a:gd name="T2" fmla="*/ 855 w 1870"/>
                <a:gd name="T3" fmla="*/ 1015 h 1049"/>
                <a:gd name="T4" fmla="*/ 44 w 1870"/>
                <a:gd name="T5" fmla="*/ 203 h 1049"/>
                <a:gd name="T6" fmla="*/ 44 w 1870"/>
                <a:gd name="T7" fmla="*/ 44 h 1049"/>
                <a:gd name="T8" fmla="*/ 203 w 1870"/>
                <a:gd name="T9" fmla="*/ 44 h 1049"/>
                <a:gd name="T10" fmla="*/ 935 w 1870"/>
                <a:gd name="T11" fmla="*/ 776 h 1049"/>
                <a:gd name="T12" fmla="*/ 1667 w 1870"/>
                <a:gd name="T13" fmla="*/ 44 h 1049"/>
                <a:gd name="T14" fmla="*/ 1826 w 1870"/>
                <a:gd name="T15" fmla="*/ 44 h 1049"/>
                <a:gd name="T16" fmla="*/ 1826 w 1870"/>
                <a:gd name="T17" fmla="*/ 203 h 1049"/>
                <a:gd name="T18" fmla="*/ 1015 w 1870"/>
                <a:gd name="T19" fmla="*/ 1015 h 1049"/>
                <a:gd name="T20" fmla="*/ 935 w 1870"/>
                <a:gd name="T21" fmla="*/ 104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0" h="1049">
                  <a:moveTo>
                    <a:pt x="935" y="1049"/>
                  </a:moveTo>
                  <a:cubicBezTo>
                    <a:pt x="905" y="1049"/>
                    <a:pt x="877" y="1037"/>
                    <a:pt x="855" y="1015"/>
                  </a:cubicBezTo>
                  <a:lnTo>
                    <a:pt x="44" y="203"/>
                  </a:lnTo>
                  <a:cubicBezTo>
                    <a:pt x="0" y="160"/>
                    <a:pt x="0" y="89"/>
                    <a:pt x="44" y="44"/>
                  </a:cubicBezTo>
                  <a:cubicBezTo>
                    <a:pt x="88" y="0"/>
                    <a:pt x="159" y="0"/>
                    <a:pt x="203" y="44"/>
                  </a:cubicBezTo>
                  <a:lnTo>
                    <a:pt x="935" y="776"/>
                  </a:lnTo>
                  <a:lnTo>
                    <a:pt x="1667" y="44"/>
                  </a:lnTo>
                  <a:cubicBezTo>
                    <a:pt x="1711" y="0"/>
                    <a:pt x="1782" y="0"/>
                    <a:pt x="1826" y="44"/>
                  </a:cubicBezTo>
                  <a:cubicBezTo>
                    <a:pt x="1870" y="89"/>
                    <a:pt x="1870" y="160"/>
                    <a:pt x="1826" y="203"/>
                  </a:cubicBezTo>
                  <a:lnTo>
                    <a:pt x="1015" y="1015"/>
                  </a:lnTo>
                  <a:cubicBezTo>
                    <a:pt x="994" y="1037"/>
                    <a:pt x="965" y="1049"/>
                    <a:pt x="935" y="1049"/>
                  </a:cubicBezTo>
                  <a:close/>
                </a:path>
              </a:pathLst>
            </a:custGeom>
            <a:solidFill>
              <a:srgbClr val="FFF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36112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FEE3-B24C-4828-9E74-7F8F346FC6EB}"/>
              </a:ext>
            </a:extLst>
          </p:cNvPr>
          <p:cNvSpPr>
            <a:spLocks noGrp="1"/>
          </p:cNvSpPr>
          <p:nvPr>
            <p:ph type="title"/>
          </p:nvPr>
        </p:nvSpPr>
        <p:spPr/>
        <p:txBody>
          <a:bodyPr anchor="ctr">
            <a:normAutofit/>
          </a:bodyPr>
          <a:lstStyle/>
          <a:p>
            <a:r>
              <a:rPr lang="en-GB" dirty="0"/>
              <a:t>Requesting a matrix</a:t>
            </a:r>
          </a:p>
        </p:txBody>
      </p:sp>
      <p:pic>
        <p:nvPicPr>
          <p:cNvPr id="8" name="Content Placeholder 7" descr="From the hyperlinked page you will find details to request a matrix for your brand colour scheme.&#10;">
            <a:hlinkClick r:id="rId3"/>
            <a:extLst>
              <a:ext uri="{FF2B5EF4-FFF2-40B4-BE49-F238E27FC236}">
                <a16:creationId xmlns:a16="http://schemas.microsoft.com/office/drawing/2014/main" id="{015F1628-30B8-4D04-9D45-4221EA83C1FD}"/>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44686" y="1426029"/>
            <a:ext cx="4702628" cy="4702628"/>
          </a:xfrm>
        </p:spPr>
      </p:pic>
      <p:sp>
        <p:nvSpPr>
          <p:cNvPr id="5" name="Footer Placeholder 4">
            <a:extLst>
              <a:ext uri="{FF2B5EF4-FFF2-40B4-BE49-F238E27FC236}">
                <a16:creationId xmlns:a16="http://schemas.microsoft.com/office/drawing/2014/main" id="{650B2A50-CF91-4D1E-B686-2CB49A1E8426}"/>
              </a:ext>
              <a:ext uri="{C183D7F6-B498-43B3-948B-1728B52AA6E4}">
                <adec:decorative xmlns:adec="http://schemas.microsoft.com/office/drawing/2017/decorative" val="1"/>
              </a:ext>
            </a:extLst>
          </p:cNvPr>
          <p:cNvSpPr>
            <a:spLocks noGrp="1"/>
          </p:cNvSpPr>
          <p:nvPr>
            <p:ph type="ftr" sz="quarter" idx="3"/>
          </p:nvPr>
        </p:nvSpPr>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183233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99EE6-53A7-443B-8D26-CF7A04485703}"/>
              </a:ext>
            </a:extLst>
          </p:cNvPr>
          <p:cNvSpPr>
            <a:spLocks noGrp="1"/>
          </p:cNvSpPr>
          <p:nvPr>
            <p:ph type="title"/>
          </p:nvPr>
        </p:nvSpPr>
        <p:spPr>
          <a:xfrm>
            <a:off x="190500" y="147952"/>
            <a:ext cx="11772899" cy="1153360"/>
          </a:xfrm>
        </p:spPr>
        <p:txBody>
          <a:bodyPr anchor="ctr">
            <a:normAutofit/>
          </a:bodyPr>
          <a:lstStyle/>
          <a:p>
            <a:r>
              <a:rPr lang="en-GB" dirty="0"/>
              <a:t>Related tools</a:t>
            </a:r>
          </a:p>
        </p:txBody>
      </p:sp>
      <p:pic>
        <p:nvPicPr>
          <p:cNvPr id="8" name="Content Placeholder 7" descr="Accessible colour palette builder">
            <a:hlinkClick r:id="rId3"/>
            <a:extLst>
              <a:ext uri="{FF2B5EF4-FFF2-40B4-BE49-F238E27FC236}">
                <a16:creationId xmlns:a16="http://schemas.microsoft.com/office/drawing/2014/main" id="{2AFB9FD2-50A7-48F8-A264-7B5AF7537BE5}"/>
              </a:ext>
            </a:extLst>
          </p:cNvPr>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677863" y="1471613"/>
            <a:ext cx="4594225" cy="4708525"/>
          </a:xfrm>
          <a:ln w="76200">
            <a:solidFill>
              <a:schemeClr val="accent5"/>
            </a:solidFill>
          </a:ln>
        </p:spPr>
      </p:pic>
      <p:pic>
        <p:nvPicPr>
          <p:cNvPr id="10" name="Content Placeholder 9" descr="Contrast grid">
            <a:hlinkClick r:id="rId5"/>
            <a:extLst>
              <a:ext uri="{FF2B5EF4-FFF2-40B4-BE49-F238E27FC236}">
                <a16:creationId xmlns:a16="http://schemas.microsoft.com/office/drawing/2014/main" id="{D471D0D3-1E16-4887-9543-EDE7723598C6}"/>
              </a:ext>
            </a:extLst>
          </p:cNvPr>
          <p:cNvPicPr>
            <a:picLocks noGrp="1" noChangeAspect="1"/>
          </p:cNvPicPr>
          <p:nvPr>
            <p:ph sz="half" idx="4294967295"/>
          </p:nvPr>
        </p:nvPicPr>
        <p:blipFill>
          <a:blip r:embed="rId6">
            <a:extLst>
              <a:ext uri="{28A0092B-C50C-407E-A947-70E740481C1C}">
                <a14:useLocalDpi xmlns:a14="http://schemas.microsoft.com/office/drawing/2010/main" val="0"/>
              </a:ext>
            </a:extLst>
          </a:blip>
          <a:stretch>
            <a:fillRect/>
          </a:stretch>
        </p:blipFill>
        <p:spPr>
          <a:xfrm>
            <a:off x="5345113" y="1471613"/>
            <a:ext cx="6130925" cy="4708525"/>
          </a:xfrm>
          <a:ln w="76200">
            <a:solidFill>
              <a:schemeClr val="accent5"/>
            </a:solidFill>
          </a:ln>
        </p:spPr>
      </p:pic>
      <p:sp>
        <p:nvSpPr>
          <p:cNvPr id="5" name="Footer Placeholder 4">
            <a:extLst>
              <a:ext uri="{FF2B5EF4-FFF2-40B4-BE49-F238E27FC236}">
                <a16:creationId xmlns:a16="http://schemas.microsoft.com/office/drawing/2014/main" id="{A5977ABC-A066-4807-B2BB-9770C69D0F5E}"/>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1174983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C5483-444A-4345-8508-E127732F3DDB}"/>
              </a:ext>
            </a:extLst>
          </p:cNvPr>
          <p:cNvSpPr>
            <a:spLocks noGrp="1"/>
          </p:cNvSpPr>
          <p:nvPr>
            <p:ph type="title"/>
          </p:nvPr>
        </p:nvSpPr>
        <p:spPr/>
        <p:txBody>
          <a:bodyPr/>
          <a:lstStyle/>
          <a:p>
            <a:r>
              <a:rPr lang="en-GB" dirty="0"/>
              <a:t>Inspiring curiosity?</a:t>
            </a:r>
          </a:p>
        </p:txBody>
      </p:sp>
      <p:sp>
        <p:nvSpPr>
          <p:cNvPr id="4" name="Footer Placeholder 3">
            <a:extLst>
              <a:ext uri="{FF2B5EF4-FFF2-40B4-BE49-F238E27FC236}">
                <a16:creationId xmlns:a16="http://schemas.microsoft.com/office/drawing/2014/main" id="{92B4A12F-AEAC-4A54-BD9C-685EEE96D2C1}"/>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pic>
        <p:nvPicPr>
          <p:cNvPr id="6" name="Content Placeholder 10" descr="A web page with a randomise button, a text box in which some text in one colour, and three icons each of a different colour are shown. &#10;&#10;Each of the elements has sufficient contrast to the background.">
            <a:extLst>
              <a:ext uri="{FF2B5EF4-FFF2-40B4-BE49-F238E27FC236}">
                <a16:creationId xmlns:a16="http://schemas.microsoft.com/office/drawing/2014/main" id="{29144FF0-4F40-4072-882E-843BCBD73C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58509" y="1478279"/>
            <a:ext cx="8081122" cy="4425950"/>
          </a:xfrm>
          <a:noFill/>
          <a:ln w="38100">
            <a:solidFill>
              <a:schemeClr val="bg1"/>
            </a:solidFill>
          </a:ln>
        </p:spPr>
      </p:pic>
      <p:pic>
        <p:nvPicPr>
          <p:cNvPr id="7" name="Picture 6" descr="An example infographic, using a variety of on-brand colours">
            <a:extLst>
              <a:ext uri="{FF2B5EF4-FFF2-40B4-BE49-F238E27FC236}">
                <a16:creationId xmlns:a16="http://schemas.microsoft.com/office/drawing/2014/main" id="{36463EA0-7B5F-4ECF-AC0E-4721276245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797" y="1478279"/>
            <a:ext cx="3327017" cy="9981051"/>
          </a:xfrm>
          <a:prstGeom prst="rect">
            <a:avLst/>
          </a:prstGeom>
          <a:ln w="38100">
            <a:solidFill>
              <a:schemeClr val="bg1"/>
            </a:solidFill>
          </a:ln>
        </p:spPr>
      </p:pic>
    </p:spTree>
    <p:extLst>
      <p:ext uri="{BB962C8B-B14F-4D97-AF65-F5344CB8AC3E}">
        <p14:creationId xmlns:p14="http://schemas.microsoft.com/office/powerpoint/2010/main" val="207304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6C1D3-48EA-4A4E-9BB8-3425858AB4D4}"/>
              </a:ext>
            </a:extLst>
          </p:cNvPr>
          <p:cNvSpPr>
            <a:spLocks noGrp="1"/>
          </p:cNvSpPr>
          <p:nvPr>
            <p:ph type="title"/>
          </p:nvPr>
        </p:nvSpPr>
        <p:spPr>
          <a:xfrm>
            <a:off x="190500" y="147952"/>
            <a:ext cx="11772899" cy="1153360"/>
          </a:xfrm>
        </p:spPr>
        <p:txBody>
          <a:bodyPr anchor="ctr">
            <a:normAutofit/>
          </a:bodyPr>
          <a:lstStyle/>
          <a:p>
            <a:r>
              <a:rPr lang="en-GB" dirty="0"/>
              <a:t>More contrast tools</a:t>
            </a:r>
          </a:p>
        </p:txBody>
      </p:sp>
      <p:pic>
        <p:nvPicPr>
          <p:cNvPr id="9" name="Picture 8" descr="Tanaguru contrast finder helps you to find a close match to a chosen colour that has better contrast.">
            <a:hlinkClick r:id="rId3"/>
            <a:extLst>
              <a:ext uri="{FF2B5EF4-FFF2-40B4-BE49-F238E27FC236}">
                <a16:creationId xmlns:a16="http://schemas.microsoft.com/office/drawing/2014/main" id="{A4CFC800-B710-4908-A042-823BD48E49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 y="1531938"/>
            <a:ext cx="6515100" cy="4587875"/>
          </a:xfrm>
          <a:prstGeom prst="rect">
            <a:avLst/>
          </a:prstGeom>
          <a:ln w="76200">
            <a:solidFill>
              <a:schemeClr val="accent5"/>
            </a:solidFill>
          </a:ln>
        </p:spPr>
      </p:pic>
      <p:pic>
        <p:nvPicPr>
          <p:cNvPr id="7" name="Picture 6" descr="Colorsafe helps you find a contrasting colour from a set of shades when you know one colour you must use.">
            <a:hlinkClick r:id="rId5"/>
            <a:extLst>
              <a:ext uri="{FF2B5EF4-FFF2-40B4-BE49-F238E27FC236}">
                <a16:creationId xmlns:a16="http://schemas.microsoft.com/office/drawing/2014/main" id="{68E6E2C5-C667-4E01-89A6-AC39A42B51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6563" y="1531938"/>
            <a:ext cx="5178425" cy="4587875"/>
          </a:xfrm>
          <a:prstGeom prst="rect">
            <a:avLst/>
          </a:prstGeom>
          <a:ln w="76200">
            <a:solidFill>
              <a:schemeClr val="accent5"/>
            </a:solidFill>
          </a:ln>
        </p:spPr>
      </p:pic>
      <p:sp>
        <p:nvSpPr>
          <p:cNvPr id="4" name="Footer Placeholder 3">
            <a:extLst>
              <a:ext uri="{FF2B5EF4-FFF2-40B4-BE49-F238E27FC236}">
                <a16:creationId xmlns:a16="http://schemas.microsoft.com/office/drawing/2014/main" id="{FAB4BB5B-FDCD-44AD-880C-936559C0D507}"/>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189261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0071031-31DC-4DD2-A91E-8A4B2EE2BC16}"/>
              </a:ext>
            </a:extLst>
          </p:cNvPr>
          <p:cNvSpPr>
            <a:spLocks noGrp="1"/>
          </p:cNvSpPr>
          <p:nvPr>
            <p:ph type="title"/>
          </p:nvPr>
        </p:nvSpPr>
        <p:spPr/>
        <p:txBody>
          <a:bodyPr/>
          <a:lstStyle/>
          <a:p>
            <a:r>
              <a:rPr lang="en-GB" dirty="0"/>
              <a:t>Text over photographs</a:t>
            </a:r>
          </a:p>
        </p:txBody>
      </p:sp>
      <p:pic>
        <p:nvPicPr>
          <p:cNvPr id="10" name="Content Placeholder 9" descr="A woman using a refreshable braille display, accompanied by an assistance dog">
            <a:extLst>
              <a:ext uri="{FF2B5EF4-FFF2-40B4-BE49-F238E27FC236}">
                <a16:creationId xmlns:a16="http://schemas.microsoft.com/office/drawing/2014/main" id="{F38909C9-DA6D-4FD9-BE79-583EB60ACB3E}"/>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8973"/>
          <a:stretch/>
        </p:blipFill>
        <p:spPr>
          <a:xfrm>
            <a:off x="228600" y="1500808"/>
            <a:ext cx="5689600" cy="4681329"/>
          </a:xfrm>
          <a:ln w="38100">
            <a:solidFill>
              <a:schemeClr val="accent5"/>
            </a:solidFill>
          </a:ln>
        </p:spPr>
      </p:pic>
      <p:sp>
        <p:nvSpPr>
          <p:cNvPr id="12" name="Rectangle 11">
            <a:extLst>
              <a:ext uri="{FF2B5EF4-FFF2-40B4-BE49-F238E27FC236}">
                <a16:creationId xmlns:a16="http://schemas.microsoft.com/office/drawing/2014/main" id="{DFDD0EE9-0BAD-493B-8C13-E89C719A71D5}"/>
              </a:ext>
            </a:extLst>
          </p:cNvPr>
          <p:cNvSpPr/>
          <p:nvPr/>
        </p:nvSpPr>
        <p:spPr>
          <a:xfrm>
            <a:off x="218661" y="1500808"/>
            <a:ext cx="5727700" cy="4681329"/>
          </a:xfrm>
          <a:prstGeom prst="rect">
            <a:avLst/>
          </a:prstGeom>
          <a:solidFill>
            <a:srgbClr val="0000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r>
              <a:rPr lang="en-GB" sz="2800" dirty="0">
                <a:solidFill>
                  <a:srgbClr val="FFFFFF"/>
                </a:solidFill>
              </a:rPr>
              <a:t>When everyone is included, everyone wins.</a:t>
            </a:r>
          </a:p>
        </p:txBody>
      </p:sp>
      <p:sp>
        <p:nvSpPr>
          <p:cNvPr id="11" name="TextBox 10">
            <a:extLst>
              <a:ext uri="{FF2B5EF4-FFF2-40B4-BE49-F238E27FC236}">
                <a16:creationId xmlns:a16="http://schemas.microsoft.com/office/drawing/2014/main" id="{831684B7-3C05-4D97-9520-B31E5B42477A}"/>
              </a:ext>
            </a:extLst>
          </p:cNvPr>
          <p:cNvSpPr txBox="1"/>
          <p:nvPr/>
        </p:nvSpPr>
        <p:spPr>
          <a:xfrm>
            <a:off x="190500" y="6249793"/>
            <a:ext cx="5727702" cy="369332"/>
          </a:xfrm>
          <a:prstGeom prst="rect">
            <a:avLst/>
          </a:prstGeom>
          <a:noFill/>
        </p:spPr>
        <p:txBody>
          <a:bodyPr wrap="square" rtlCol="0">
            <a:spAutoFit/>
          </a:bodyPr>
          <a:lstStyle/>
          <a:p>
            <a:r>
              <a:rPr lang="en-GB" dirty="0">
                <a:solidFill>
                  <a:srgbClr val="FFFFEE"/>
                </a:solidFill>
              </a:rPr>
              <a:t>CC BY-ND 4.0 - </a:t>
            </a:r>
            <a:r>
              <a:rPr lang="en-GB" dirty="0" err="1">
                <a:solidFill>
                  <a:srgbClr val="FFFFEE"/>
                </a:solidFill>
                <a:hlinkClick r:id="rId4"/>
              </a:rPr>
              <a:t>Disability:IN</a:t>
            </a:r>
            <a:r>
              <a:rPr lang="en-GB" dirty="0">
                <a:solidFill>
                  <a:srgbClr val="FFFFEE"/>
                </a:solidFill>
                <a:hlinkClick r:id="rId4"/>
              </a:rPr>
              <a:t> </a:t>
            </a:r>
            <a:endParaRPr lang="en-GB" dirty="0">
              <a:solidFill>
                <a:srgbClr val="FFFFEE"/>
              </a:solidFill>
            </a:endParaRPr>
          </a:p>
        </p:txBody>
      </p:sp>
      <p:pic>
        <p:nvPicPr>
          <p:cNvPr id="14" name="Content Placeholder 13" descr="Optimal Overlay Finder">
            <a:hlinkClick r:id="rId5"/>
            <a:extLst>
              <a:ext uri="{FF2B5EF4-FFF2-40B4-BE49-F238E27FC236}">
                <a16:creationId xmlns:a16="http://schemas.microsoft.com/office/drawing/2014/main" id="{ABD4C68C-4435-4340-9159-93D9E56CA8D3}"/>
              </a:ext>
            </a:extLst>
          </p:cNvPr>
          <p:cNvPicPr>
            <a:picLocks noGrp="1" noChangeAspect="1"/>
          </p:cNvPicPr>
          <p:nvPr>
            <p:ph sz="half" idx="2"/>
          </p:nvPr>
        </p:nvPicPr>
        <p:blipFill rotWithShape="1">
          <a:blip r:embed="rId6">
            <a:extLst>
              <a:ext uri="{28A0092B-C50C-407E-A947-70E740481C1C}">
                <a14:useLocalDpi xmlns:a14="http://schemas.microsoft.com/office/drawing/2010/main" val="0"/>
              </a:ext>
            </a:extLst>
          </a:blip>
          <a:srcRect l="1673" r="1673"/>
          <a:stretch/>
        </p:blipFill>
        <p:spPr>
          <a:xfrm>
            <a:off x="6273800" y="1500809"/>
            <a:ext cx="5689600" cy="4681328"/>
          </a:xfrm>
          <a:ln>
            <a:solidFill>
              <a:schemeClr val="accent5"/>
            </a:solidFill>
          </a:ln>
        </p:spPr>
      </p:pic>
      <p:sp>
        <p:nvSpPr>
          <p:cNvPr id="4" name="Footer Placeholder 3">
            <a:extLst>
              <a:ext uri="{FF2B5EF4-FFF2-40B4-BE49-F238E27FC236}">
                <a16:creationId xmlns:a16="http://schemas.microsoft.com/office/drawing/2014/main" id="{3E3155A4-D02A-4FD3-B39C-F1920F6CBD0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4352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88940-D188-4AC6-B025-8DA732A7367A}"/>
              </a:ext>
            </a:extLst>
          </p:cNvPr>
          <p:cNvSpPr>
            <a:spLocks noGrp="1"/>
          </p:cNvSpPr>
          <p:nvPr>
            <p:ph type="title"/>
          </p:nvPr>
        </p:nvSpPr>
        <p:spPr/>
        <p:txBody>
          <a:bodyPr/>
          <a:lstStyle/>
          <a:p>
            <a:r>
              <a:rPr lang="en-GB" dirty="0">
                <a:solidFill>
                  <a:schemeClr val="accent5"/>
                </a:solidFill>
              </a:rPr>
              <a:t>How can we… </a:t>
            </a:r>
            <a:r>
              <a:rPr lang="en-GB" dirty="0">
                <a:solidFill>
                  <a:schemeClr val="tx1"/>
                </a:solidFill>
              </a:rPr>
              <a:t>3</a:t>
            </a:r>
          </a:p>
        </p:txBody>
      </p:sp>
      <p:grpSp>
        <p:nvGrpSpPr>
          <p:cNvPr id="30" name="Group 29" descr="amplify engagement with accessibility?&#10;">
            <a:extLst>
              <a:ext uri="{FF2B5EF4-FFF2-40B4-BE49-F238E27FC236}">
                <a16:creationId xmlns:a16="http://schemas.microsoft.com/office/drawing/2014/main" id="{3F5801DE-B94D-473F-A029-D805878D13C0}"/>
              </a:ext>
            </a:extLst>
          </p:cNvPr>
          <p:cNvGrpSpPr/>
          <p:nvPr/>
        </p:nvGrpSpPr>
        <p:grpSpPr>
          <a:xfrm>
            <a:off x="622299" y="2091745"/>
            <a:ext cx="10960101" cy="3331155"/>
            <a:chOff x="228599" y="4843898"/>
            <a:chExt cx="7682949" cy="1337255"/>
          </a:xfrm>
        </p:grpSpPr>
        <p:sp>
          <p:nvSpPr>
            <p:cNvPr id="25" name="Rectangle: Rounded Corners 24">
              <a:extLst>
                <a:ext uri="{FF2B5EF4-FFF2-40B4-BE49-F238E27FC236}">
                  <a16:creationId xmlns:a16="http://schemas.microsoft.com/office/drawing/2014/main" id="{4DFD05BE-CAFC-4C52-A37B-1437A17B0D43}"/>
                </a:ext>
              </a:extLst>
            </p:cNvPr>
            <p:cNvSpPr/>
            <p:nvPr/>
          </p:nvSpPr>
          <p:spPr>
            <a:xfrm>
              <a:off x="228599" y="484389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6" name="Rectangle 25">
              <a:extLst>
                <a:ext uri="{FF2B5EF4-FFF2-40B4-BE49-F238E27FC236}">
                  <a16:creationId xmlns:a16="http://schemas.microsoft.com/office/drawing/2014/main" id="{75B37711-8679-410E-88F5-53562B4C2360}"/>
                </a:ext>
                <a:ext uri="{C183D7F6-B498-43B3-948B-1728B52AA6E4}">
                  <adec:decorative xmlns:adec="http://schemas.microsoft.com/office/drawing/2017/decorative" val="1"/>
                </a:ext>
              </a:extLst>
            </p:cNvPr>
            <p:cNvSpPr/>
            <p:nvPr/>
          </p:nvSpPr>
          <p:spPr>
            <a:xfrm>
              <a:off x="513483" y="5144780"/>
              <a:ext cx="1259643" cy="7354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7" name="Freeform: Shape 26">
              <a:extLst>
                <a:ext uri="{FF2B5EF4-FFF2-40B4-BE49-F238E27FC236}">
                  <a16:creationId xmlns:a16="http://schemas.microsoft.com/office/drawing/2014/main" id="{2E8555BC-CDCA-4785-B18A-1E8F6732EBF0}"/>
                </a:ext>
              </a:extLst>
            </p:cNvPr>
            <p:cNvSpPr/>
            <p:nvPr/>
          </p:nvSpPr>
          <p:spPr>
            <a:xfrm>
              <a:off x="1773129" y="484389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4400" kern="1200" dirty="0">
                  <a:solidFill>
                    <a:schemeClr val="accent1"/>
                  </a:solidFill>
                </a:rPr>
                <a:t>amplify</a:t>
              </a:r>
              <a:r>
                <a:rPr lang="en-GB" sz="4400" kern="1200" dirty="0">
                  <a:solidFill>
                    <a:srgbClr val="FFFFEE"/>
                  </a:solidFill>
                </a:rPr>
                <a:t> engagement with accessibility?</a:t>
              </a:r>
            </a:p>
          </p:txBody>
        </p:sp>
      </p:grpSp>
      <p:sp>
        <p:nvSpPr>
          <p:cNvPr id="4" name="Footer Placeholder 3">
            <a:extLst>
              <a:ext uri="{FF2B5EF4-FFF2-40B4-BE49-F238E27FC236}">
                <a16:creationId xmlns:a16="http://schemas.microsoft.com/office/drawing/2014/main" id="{80F253AC-4E5E-44E3-B63F-F4CF616D0B0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4217398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499E9F-AB5B-4CFB-B455-10A75123946B}"/>
              </a:ext>
            </a:extLst>
          </p:cNvPr>
          <p:cNvSpPr>
            <a:spLocks noGrp="1"/>
          </p:cNvSpPr>
          <p:nvPr>
            <p:ph type="title"/>
          </p:nvPr>
        </p:nvSpPr>
        <p:spPr>
          <a:xfrm>
            <a:off x="190500" y="147952"/>
            <a:ext cx="11772899" cy="1153360"/>
          </a:xfrm>
        </p:spPr>
        <p:txBody>
          <a:bodyPr anchor="ctr">
            <a:normAutofit/>
          </a:bodyPr>
          <a:lstStyle/>
          <a:p>
            <a:r>
              <a:rPr lang="en-GB" dirty="0"/>
              <a:t>Organisational changes to benefit accessibility</a:t>
            </a:r>
          </a:p>
        </p:txBody>
      </p:sp>
      <p:pic>
        <p:nvPicPr>
          <p:cNvPr id="10" name="Content Placeholder 9">
            <a:extLst>
              <a:ext uri="{FF2B5EF4-FFF2-40B4-BE49-F238E27FC236}">
                <a16:creationId xmlns:a16="http://schemas.microsoft.com/office/drawing/2014/main" id="{924067E4-3C8B-458C-9364-3DACE90AA43F}"/>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0360" r="-1" b="23325"/>
          <a:stretch/>
        </p:blipFill>
        <p:spPr>
          <a:xfrm>
            <a:off x="190500" y="1733492"/>
            <a:ext cx="11772899" cy="4425401"/>
          </a:xfrm>
          <a:noFill/>
          <a:ln w="57150">
            <a:solidFill>
              <a:schemeClr val="accent5"/>
            </a:solidFill>
          </a:ln>
        </p:spPr>
      </p:pic>
      <p:sp>
        <p:nvSpPr>
          <p:cNvPr id="5" name="Footer Placeholder 4">
            <a:extLst>
              <a:ext uri="{FF2B5EF4-FFF2-40B4-BE49-F238E27FC236}">
                <a16:creationId xmlns:a16="http://schemas.microsoft.com/office/drawing/2014/main" id="{107085A7-D3FF-4F08-A2C0-7A20BB11BABB}"/>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431424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D23A1-5CAF-4798-817E-948C382C5FFD}"/>
              </a:ext>
            </a:extLst>
          </p:cNvPr>
          <p:cNvSpPr>
            <a:spLocks noGrp="1"/>
          </p:cNvSpPr>
          <p:nvPr>
            <p:ph type="title"/>
          </p:nvPr>
        </p:nvSpPr>
        <p:spPr>
          <a:xfrm>
            <a:off x="190500" y="147952"/>
            <a:ext cx="11772899" cy="1153360"/>
          </a:xfrm>
        </p:spPr>
        <p:txBody>
          <a:bodyPr anchor="ctr">
            <a:normAutofit/>
          </a:bodyPr>
          <a:lstStyle/>
          <a:p>
            <a:r>
              <a:rPr lang="en-GB" dirty="0"/>
              <a:t>The challenge</a:t>
            </a:r>
          </a:p>
        </p:txBody>
      </p:sp>
      <p:pic>
        <p:nvPicPr>
          <p:cNvPr id="9" name="Picture 8">
            <a:extLst>
              <a:ext uri="{FF2B5EF4-FFF2-40B4-BE49-F238E27FC236}">
                <a16:creationId xmlns:a16="http://schemas.microsoft.com/office/drawing/2014/main" id="{AC619C42-2B34-AD76-8757-18131C378527}"/>
              </a:ext>
              <a:ext uri="{C183D7F6-B498-43B3-948B-1728B52AA6E4}">
                <adec:decorative xmlns:adec="http://schemas.microsoft.com/office/drawing/2017/decorative" val="1"/>
              </a:ext>
            </a:extLst>
          </p:cNvPr>
          <p:cNvPicPr>
            <a:picLocks noChangeAspect="1"/>
          </p:cNvPicPr>
          <p:nvPr/>
        </p:nvPicPr>
        <p:blipFill rotWithShape="1">
          <a:blip r:embed="rId3"/>
          <a:srcRect t="3105" r="-1" b="40580"/>
          <a:stretch/>
        </p:blipFill>
        <p:spPr>
          <a:xfrm>
            <a:off x="190500" y="1733492"/>
            <a:ext cx="11772899" cy="4425401"/>
          </a:xfrm>
          <a:prstGeom prst="rect">
            <a:avLst/>
          </a:prstGeom>
          <a:noFill/>
          <a:ln w="38100">
            <a:solidFill>
              <a:schemeClr val="accent5"/>
            </a:solidFill>
          </a:ln>
        </p:spPr>
      </p:pic>
      <p:sp>
        <p:nvSpPr>
          <p:cNvPr id="5" name="Footer Placeholder 4">
            <a:extLst>
              <a:ext uri="{FF2B5EF4-FFF2-40B4-BE49-F238E27FC236}">
                <a16:creationId xmlns:a16="http://schemas.microsoft.com/office/drawing/2014/main" id="{0E9A3BDC-F138-456A-A389-8C94CFFE93AC}"/>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7138243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84">
            <a:extLst>
              <a:ext uri="{FF2B5EF4-FFF2-40B4-BE49-F238E27FC236}">
                <a16:creationId xmlns:a16="http://schemas.microsoft.com/office/drawing/2014/main" id="{CFEA2B5A-14E4-4E3A-B328-8247E7059A88}"/>
              </a:ext>
            </a:extLst>
          </p:cNvPr>
          <p:cNvSpPr>
            <a:spLocks noGrp="1"/>
          </p:cNvSpPr>
          <p:nvPr>
            <p:ph type="title"/>
          </p:nvPr>
        </p:nvSpPr>
        <p:spPr/>
        <p:txBody>
          <a:bodyPr/>
          <a:lstStyle/>
          <a:p>
            <a:r>
              <a:rPr lang="en-GB" dirty="0"/>
              <a:t>Accessibility inspector</a:t>
            </a:r>
          </a:p>
        </p:txBody>
      </p:sp>
      <p:graphicFrame>
        <p:nvGraphicFramePr>
          <p:cNvPr id="11" name="Content Placeholder 2" descr="16 accessibility issues checked while you work.&#10;Each user must turn it on, in each of Word, PowerPoint and Excel.&#10;">
            <a:extLst>
              <a:ext uri="{FF2B5EF4-FFF2-40B4-BE49-F238E27FC236}">
                <a16:creationId xmlns:a16="http://schemas.microsoft.com/office/drawing/2014/main" id="{BBCD2ACD-E148-4F23-9D10-C61E342FAA52}"/>
              </a:ext>
            </a:extLst>
          </p:cNvPr>
          <p:cNvGraphicFramePr>
            <a:graphicFrameLocks noGrp="1"/>
          </p:cNvGraphicFramePr>
          <p:nvPr>
            <p:ph sz="half" idx="1"/>
            <p:extLst>
              <p:ext uri="{D42A27DB-BD31-4B8C-83A1-F6EECF244321}">
                <p14:modId xmlns:p14="http://schemas.microsoft.com/office/powerpoint/2010/main" val="1943193997"/>
              </p:ext>
            </p:extLst>
          </p:nvPr>
        </p:nvGraphicFramePr>
        <p:xfrm>
          <a:off x="228600" y="914400"/>
          <a:ext cx="5273842"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descr="The accessibility inspector appears in office at the bottom centre of the screen.">
            <a:extLst>
              <a:ext uri="{FF2B5EF4-FFF2-40B4-BE49-F238E27FC236}">
                <a16:creationId xmlns:a16="http://schemas.microsoft.com/office/drawing/2014/main" id="{A0AF7A5A-9C52-45DD-A1B2-DA22DDBFA7C0}"/>
              </a:ext>
            </a:extLst>
          </p:cNvPr>
          <p:cNvGrpSpPr>
            <a:grpSpLocks noChangeAspect="1"/>
          </p:cNvGrpSpPr>
          <p:nvPr/>
        </p:nvGrpSpPr>
        <p:grpSpPr>
          <a:xfrm>
            <a:off x="4628121" y="1896357"/>
            <a:ext cx="7527782" cy="4590581"/>
            <a:chOff x="3135589" y="1629000"/>
            <a:chExt cx="8765411" cy="5345310"/>
          </a:xfrm>
        </p:grpSpPr>
        <p:grpSp>
          <p:nvGrpSpPr>
            <p:cNvPr id="101" name="Group 100">
              <a:extLst>
                <a:ext uri="{FF2B5EF4-FFF2-40B4-BE49-F238E27FC236}">
                  <a16:creationId xmlns:a16="http://schemas.microsoft.com/office/drawing/2014/main" id="{6DFD8960-A3D9-4996-803E-0B7C65F54B5C}"/>
                </a:ext>
                <a:ext uri="{C183D7F6-B498-43B3-948B-1728B52AA6E4}">
                  <adec:decorative xmlns:adec="http://schemas.microsoft.com/office/drawing/2017/decorative" val="1"/>
                </a:ext>
              </a:extLst>
            </p:cNvPr>
            <p:cNvGrpSpPr/>
            <p:nvPr/>
          </p:nvGrpSpPr>
          <p:grpSpPr>
            <a:xfrm>
              <a:off x="4553662" y="1629000"/>
              <a:ext cx="7347338" cy="5345310"/>
              <a:chOff x="4553662" y="1629000"/>
              <a:chExt cx="7347338" cy="5345310"/>
            </a:xfrm>
          </p:grpSpPr>
          <p:pic>
            <p:nvPicPr>
              <p:cNvPr id="90" name="Picture 89" descr="Computer version of matrix">
                <a:extLst>
                  <a:ext uri="{FF2B5EF4-FFF2-40B4-BE49-F238E27FC236}">
                    <a16:creationId xmlns:a16="http://schemas.microsoft.com/office/drawing/2014/main" id="{E1B5C85F-C881-4F7D-B409-40BD26BC03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3662" y="1629000"/>
                <a:ext cx="7347338" cy="5345310"/>
              </a:xfrm>
              <a:prstGeom prst="rect">
                <a:avLst/>
              </a:prstGeom>
            </p:spPr>
          </p:pic>
          <p:pic>
            <p:nvPicPr>
              <p:cNvPr id="100" name="Picture 99">
                <a:extLst>
                  <a:ext uri="{FF2B5EF4-FFF2-40B4-BE49-F238E27FC236}">
                    <a16:creationId xmlns:a16="http://schemas.microsoft.com/office/drawing/2014/main" id="{3E3DCAD2-5830-4A15-95C3-E60489BA1357}"/>
                  </a:ext>
                </a:extLst>
              </p:cNvPr>
              <p:cNvPicPr>
                <a:picLocks noChangeAspect="1"/>
              </p:cNvPicPr>
              <p:nvPr/>
            </p:nvPicPr>
            <p:blipFill rotWithShape="1">
              <a:blip r:embed="rId9">
                <a:extLst>
                  <a:ext uri="{28A0092B-C50C-407E-A947-70E740481C1C}">
                    <a14:useLocalDpi xmlns:a14="http://schemas.microsoft.com/office/drawing/2010/main" val="0"/>
                  </a:ext>
                </a:extLst>
              </a:blip>
              <a:srcRect r="839"/>
              <a:stretch/>
            </p:blipFill>
            <p:spPr>
              <a:xfrm>
                <a:off x="4782246" y="1809000"/>
                <a:ext cx="6907482" cy="3896045"/>
              </a:xfrm>
              <a:prstGeom prst="rect">
                <a:avLst/>
              </a:prstGeom>
            </p:spPr>
          </p:pic>
        </p:grpSp>
        <p:grpSp>
          <p:nvGrpSpPr>
            <p:cNvPr id="102" name="Group 101" descr="The accessibility inspector appears within the status bar of Word, PowerPoint, and Excel.">
              <a:extLst>
                <a:ext uri="{FF2B5EF4-FFF2-40B4-BE49-F238E27FC236}">
                  <a16:creationId xmlns:a16="http://schemas.microsoft.com/office/drawing/2014/main" id="{2254E230-700A-4F6D-8013-CE4CEEE67A4F}"/>
                </a:ext>
              </a:extLst>
            </p:cNvPr>
            <p:cNvGrpSpPr/>
            <p:nvPr/>
          </p:nvGrpSpPr>
          <p:grpSpPr>
            <a:xfrm>
              <a:off x="3135589" y="3441032"/>
              <a:ext cx="5627382" cy="2012082"/>
              <a:chOff x="3135589" y="3441032"/>
              <a:chExt cx="5627382" cy="2012082"/>
            </a:xfrm>
          </p:grpSpPr>
          <p:pic>
            <p:nvPicPr>
              <p:cNvPr id="94" name="Picture 93">
                <a:extLst>
                  <a:ext uri="{FF2B5EF4-FFF2-40B4-BE49-F238E27FC236}">
                    <a16:creationId xmlns:a16="http://schemas.microsoft.com/office/drawing/2014/main" id="{3372BA87-163B-49C1-BEF1-9B3AC86E35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35589" y="3441032"/>
                <a:ext cx="5627382" cy="711362"/>
              </a:xfrm>
              <a:prstGeom prst="rect">
                <a:avLst/>
              </a:prstGeom>
              <a:ln w="38100">
                <a:solidFill>
                  <a:schemeClr val="tx1"/>
                </a:solidFill>
              </a:ln>
              <a:effectLst>
                <a:outerShdw blurRad="50800" dist="38100" dir="2700000" algn="tl" rotWithShape="0">
                  <a:prstClr val="black">
                    <a:alpha val="40000"/>
                  </a:prstClr>
                </a:outerShdw>
              </a:effectLst>
            </p:spPr>
          </p:pic>
          <p:cxnSp>
            <p:nvCxnSpPr>
              <p:cNvPr id="96" name="Straight Arrow Connector 95">
                <a:extLst>
                  <a:ext uri="{FF2B5EF4-FFF2-40B4-BE49-F238E27FC236}">
                    <a16:creationId xmlns:a16="http://schemas.microsoft.com/office/drawing/2014/main" id="{CFB62859-29BE-4060-A4B5-70614D52F496}"/>
                  </a:ext>
                </a:extLst>
              </p:cNvPr>
              <p:cNvCxnSpPr/>
              <p:nvPr/>
            </p:nvCxnSpPr>
            <p:spPr>
              <a:xfrm>
                <a:off x="6096000" y="4162120"/>
                <a:ext cx="855000" cy="12909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 name="Footer Placeholder 1">
            <a:extLst>
              <a:ext uri="{FF2B5EF4-FFF2-40B4-BE49-F238E27FC236}">
                <a16:creationId xmlns:a16="http://schemas.microsoft.com/office/drawing/2014/main" id="{B7ED768F-C4DA-4BEC-A7BD-B6C47605567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636337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A406-5FDB-4724-969F-28D996A5D5AB}"/>
              </a:ext>
            </a:extLst>
          </p:cNvPr>
          <p:cNvSpPr>
            <a:spLocks noGrp="1"/>
          </p:cNvSpPr>
          <p:nvPr>
            <p:ph type="title"/>
          </p:nvPr>
        </p:nvSpPr>
        <p:spPr/>
        <p:txBody>
          <a:bodyPr/>
          <a:lstStyle/>
          <a:p>
            <a:r>
              <a:rPr lang="en-GB" dirty="0"/>
              <a:t>Turning on “check while I work”</a:t>
            </a:r>
          </a:p>
        </p:txBody>
      </p:sp>
      <p:sp>
        <p:nvSpPr>
          <p:cNvPr id="5" name="Footer Placeholder 4">
            <a:extLst>
              <a:ext uri="{FF2B5EF4-FFF2-40B4-BE49-F238E27FC236}">
                <a16:creationId xmlns:a16="http://schemas.microsoft.com/office/drawing/2014/main" id="{A28708F7-F69F-474E-9F25-B45AF389B4B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grpSp>
        <p:nvGrpSpPr>
          <p:cNvPr id="28" name="Group 27" descr="Within the Options page for Office applications, under the Accessibility menu is a check box labelled &quot;Keep accessibility checker running while I work&quot;.">
            <a:extLst>
              <a:ext uri="{FF2B5EF4-FFF2-40B4-BE49-F238E27FC236}">
                <a16:creationId xmlns:a16="http://schemas.microsoft.com/office/drawing/2014/main" id="{98392A4C-9E5A-4FC3-9D4E-245729E72302}"/>
              </a:ext>
            </a:extLst>
          </p:cNvPr>
          <p:cNvGrpSpPr/>
          <p:nvPr/>
        </p:nvGrpSpPr>
        <p:grpSpPr>
          <a:xfrm>
            <a:off x="228602" y="1395076"/>
            <a:ext cx="11785103" cy="4850674"/>
            <a:chOff x="228602" y="1395076"/>
            <a:chExt cx="11785103" cy="4850674"/>
          </a:xfrm>
        </p:grpSpPr>
        <p:pic>
          <p:nvPicPr>
            <p:cNvPr id="17" name="Picture 16">
              <a:extLst>
                <a:ext uri="{FF2B5EF4-FFF2-40B4-BE49-F238E27FC236}">
                  <a16:creationId xmlns:a16="http://schemas.microsoft.com/office/drawing/2014/main" id="{AC1BF451-D224-458D-9A39-B1B491D651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2" y="1395076"/>
              <a:ext cx="6162742" cy="4850674"/>
            </a:xfrm>
            <a:prstGeom prst="rect">
              <a:avLst/>
            </a:prstGeom>
            <a:ln w="38100">
              <a:solidFill>
                <a:schemeClr val="accent5"/>
              </a:solidFill>
            </a:ln>
          </p:spPr>
        </p:pic>
        <p:grpSp>
          <p:nvGrpSpPr>
            <p:cNvPr id="27" name="Group 26">
              <a:extLst>
                <a:ext uri="{FF2B5EF4-FFF2-40B4-BE49-F238E27FC236}">
                  <a16:creationId xmlns:a16="http://schemas.microsoft.com/office/drawing/2014/main" id="{8C647B6D-77EF-48EF-A947-EC0BAA72F1A3}"/>
                </a:ext>
              </a:extLst>
            </p:cNvPr>
            <p:cNvGrpSpPr/>
            <p:nvPr/>
          </p:nvGrpSpPr>
          <p:grpSpPr>
            <a:xfrm>
              <a:off x="1847088" y="2907792"/>
              <a:ext cx="10166617" cy="2141727"/>
              <a:chOff x="1847088" y="2907792"/>
              <a:chExt cx="10166617" cy="2141727"/>
            </a:xfrm>
          </p:grpSpPr>
          <p:cxnSp>
            <p:nvCxnSpPr>
              <p:cNvPr id="4" name="Straight Arrow Connector 3">
                <a:extLst>
                  <a:ext uri="{FF2B5EF4-FFF2-40B4-BE49-F238E27FC236}">
                    <a16:creationId xmlns:a16="http://schemas.microsoft.com/office/drawing/2014/main" id="{BDCEDF7E-5369-4FC0-AAC8-43968743FC41}"/>
                  </a:ext>
                </a:extLst>
              </p:cNvPr>
              <p:cNvCxnSpPr>
                <a:cxnSpLocks/>
              </p:cNvCxnSpPr>
              <p:nvPr/>
            </p:nvCxnSpPr>
            <p:spPr>
              <a:xfrm flipH="1" flipV="1">
                <a:off x="1847088" y="2907792"/>
                <a:ext cx="2359152" cy="1060704"/>
              </a:xfrm>
              <a:prstGeom prst="straightConnector1">
                <a:avLst/>
              </a:prstGeom>
              <a:ln w="762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7C30303F-C202-4D39-A953-4B05588B510B}"/>
                  </a:ext>
                </a:extLst>
              </p:cNvPr>
              <p:cNvGrpSpPr/>
              <p:nvPr/>
            </p:nvGrpSpPr>
            <p:grpSpPr>
              <a:xfrm>
                <a:off x="1918776" y="3789932"/>
                <a:ext cx="10094929" cy="1259587"/>
                <a:chOff x="1918776" y="3789932"/>
                <a:chExt cx="10094929" cy="1259587"/>
              </a:xfrm>
            </p:grpSpPr>
            <p:pic>
              <p:nvPicPr>
                <p:cNvPr id="25" name="Picture 24">
                  <a:extLst>
                    <a:ext uri="{FF2B5EF4-FFF2-40B4-BE49-F238E27FC236}">
                      <a16:creationId xmlns:a16="http://schemas.microsoft.com/office/drawing/2014/main" id="{9F201336-8BF6-45E0-A08B-5B8CA0068594}"/>
                    </a:ext>
                  </a:extLst>
                </p:cNvPr>
                <p:cNvPicPr>
                  <a:picLocks noChangeAspect="1"/>
                </p:cNvPicPr>
                <p:nvPr/>
              </p:nvPicPr>
              <p:blipFill rotWithShape="1">
                <a:blip r:embed="rId3">
                  <a:extLst>
                    <a:ext uri="{28A0092B-C50C-407E-A947-70E740481C1C}">
                      <a14:useLocalDpi xmlns:a14="http://schemas.microsoft.com/office/drawing/2010/main" val="0"/>
                    </a:ext>
                  </a:extLst>
                </a:blip>
                <a:srcRect l="19861" t="18975" r="1236" b="68517"/>
                <a:stretch/>
              </p:blipFill>
              <p:spPr>
                <a:xfrm>
                  <a:off x="1918776" y="3789932"/>
                  <a:ext cx="10094929" cy="1259587"/>
                </a:xfrm>
                <a:prstGeom prst="rect">
                  <a:avLst/>
                </a:prstGeom>
                <a:ln w="76200">
                  <a:solidFill>
                    <a:schemeClr val="tx1"/>
                  </a:solidFill>
                </a:ln>
                <a:effectLst>
                  <a:outerShdw blurRad="50800" dist="38100" dir="8100000" algn="tr" rotWithShape="0">
                    <a:prstClr val="black">
                      <a:alpha val="40000"/>
                    </a:prstClr>
                  </a:outerShdw>
                </a:effectLst>
              </p:spPr>
            </p:pic>
            <p:sp>
              <p:nvSpPr>
                <p:cNvPr id="21" name="Rectangle 20">
                  <a:extLst>
                    <a:ext uri="{FF2B5EF4-FFF2-40B4-BE49-F238E27FC236}">
                      <a16:creationId xmlns:a16="http://schemas.microsoft.com/office/drawing/2014/main" id="{D5202908-5F5C-4172-9D18-40019A383CCA}"/>
                    </a:ext>
                  </a:extLst>
                </p:cNvPr>
                <p:cNvSpPr/>
                <p:nvPr/>
              </p:nvSpPr>
              <p:spPr>
                <a:xfrm>
                  <a:off x="2013712" y="4633335"/>
                  <a:ext cx="4275328" cy="373642"/>
                </a:xfrm>
                <a:prstGeom prst="rect">
                  <a:avLst/>
                </a:prstGeom>
                <a:noFill/>
                <a:ln w="3810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pSp>
        </p:grpSp>
      </p:grpSp>
    </p:spTree>
    <p:extLst>
      <p:ext uri="{BB962C8B-B14F-4D97-AF65-F5344CB8AC3E}">
        <p14:creationId xmlns:p14="http://schemas.microsoft.com/office/powerpoint/2010/main" val="2143506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573C-284A-4FF2-B993-C0D1E70DD493}"/>
              </a:ext>
            </a:extLst>
          </p:cNvPr>
          <p:cNvSpPr>
            <a:spLocks noGrp="1"/>
          </p:cNvSpPr>
          <p:nvPr>
            <p:ph type="title"/>
          </p:nvPr>
        </p:nvSpPr>
        <p:spPr/>
        <p:txBody>
          <a:bodyPr/>
          <a:lstStyle/>
          <a:p>
            <a:r>
              <a:rPr lang="en-GB" dirty="0"/>
              <a:t>Turning on “check while I work” </a:t>
            </a:r>
            <a:r>
              <a:rPr lang="en-GB" dirty="0">
                <a:solidFill>
                  <a:schemeClr val="tx1"/>
                </a:solidFill>
              </a:rPr>
              <a:t>2</a:t>
            </a:r>
          </a:p>
        </p:txBody>
      </p:sp>
      <p:sp>
        <p:nvSpPr>
          <p:cNvPr id="5" name="Footer Placeholder 4">
            <a:extLst>
              <a:ext uri="{FF2B5EF4-FFF2-40B4-BE49-F238E27FC236}">
                <a16:creationId xmlns:a16="http://schemas.microsoft.com/office/drawing/2014/main" id="{B7519A03-D552-4BCF-AC97-3E9B334CA7F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grpSp>
        <p:nvGrpSpPr>
          <p:cNvPr id="4" name="Group 3" descr="When reviewing accessibility results in Office, a checkbox is available to &quot;keep accessibility checker running while I work&quot;.">
            <a:extLst>
              <a:ext uri="{FF2B5EF4-FFF2-40B4-BE49-F238E27FC236}">
                <a16:creationId xmlns:a16="http://schemas.microsoft.com/office/drawing/2014/main" id="{4080378E-AE72-4FA5-9E81-6DFFB01372E0}"/>
              </a:ext>
            </a:extLst>
          </p:cNvPr>
          <p:cNvGrpSpPr/>
          <p:nvPr/>
        </p:nvGrpSpPr>
        <p:grpSpPr>
          <a:xfrm>
            <a:off x="351248" y="1771101"/>
            <a:ext cx="11379813" cy="4597514"/>
            <a:chOff x="351248" y="1771101"/>
            <a:chExt cx="11379813" cy="4597514"/>
          </a:xfrm>
        </p:grpSpPr>
        <p:pic>
          <p:nvPicPr>
            <p:cNvPr id="16" name="Picture 15">
              <a:extLst>
                <a:ext uri="{FF2B5EF4-FFF2-40B4-BE49-F238E27FC236}">
                  <a16:creationId xmlns:a16="http://schemas.microsoft.com/office/drawing/2014/main" id="{10EC0898-1930-46B2-8076-79D1B7756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248" y="1771101"/>
              <a:ext cx="4056630" cy="4597514"/>
            </a:xfrm>
            <a:prstGeom prst="rect">
              <a:avLst/>
            </a:prstGeom>
            <a:ln w="38100">
              <a:solidFill>
                <a:schemeClr val="accent5"/>
              </a:solidFill>
            </a:ln>
          </p:spPr>
        </p:pic>
        <p:cxnSp>
          <p:nvCxnSpPr>
            <p:cNvPr id="19" name="Straight Arrow Connector 18">
              <a:extLst>
                <a:ext uri="{FF2B5EF4-FFF2-40B4-BE49-F238E27FC236}">
                  <a16:creationId xmlns:a16="http://schemas.microsoft.com/office/drawing/2014/main" id="{65B6D298-E782-4B71-A470-23E8B1EA89AB}"/>
                </a:ext>
              </a:extLst>
            </p:cNvPr>
            <p:cNvCxnSpPr>
              <a:cxnSpLocks/>
            </p:cNvCxnSpPr>
            <p:nvPr/>
          </p:nvCxnSpPr>
          <p:spPr>
            <a:xfrm flipH="1">
              <a:off x="1169043" y="5050971"/>
              <a:ext cx="1868071" cy="7595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9FE2A1BD-0C30-48FC-AD0B-3FB1D5D6E4E0}"/>
                </a:ext>
              </a:extLst>
            </p:cNvPr>
            <p:cNvPicPr>
              <a:picLocks noChangeAspect="1"/>
            </p:cNvPicPr>
            <p:nvPr/>
          </p:nvPicPr>
          <p:blipFill rotWithShape="1">
            <a:blip r:embed="rId3">
              <a:extLst>
                <a:ext uri="{28A0092B-C50C-407E-A947-70E740481C1C}">
                  <a14:useLocalDpi xmlns:a14="http://schemas.microsoft.com/office/drawing/2010/main" val="0"/>
                </a:ext>
              </a:extLst>
            </a:blip>
            <a:srcRect t="85420"/>
            <a:stretch/>
          </p:blipFill>
          <p:spPr>
            <a:xfrm>
              <a:off x="2940226" y="4162579"/>
              <a:ext cx="8790835" cy="1452633"/>
            </a:xfrm>
            <a:prstGeom prst="rect">
              <a:avLst/>
            </a:prstGeom>
            <a:ln w="76200">
              <a:solidFill>
                <a:schemeClr val="tx1"/>
              </a:solidFill>
            </a:ln>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11528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0E0D759-A0C9-C4C4-BD52-E7ED26E1FF67}"/>
              </a:ext>
            </a:extLst>
          </p:cNvPr>
          <p:cNvSpPr>
            <a:spLocks noGrp="1"/>
          </p:cNvSpPr>
          <p:nvPr>
            <p:ph type="title"/>
          </p:nvPr>
        </p:nvSpPr>
        <p:spPr>
          <a:xfrm>
            <a:off x="190500" y="147952"/>
            <a:ext cx="11772899" cy="1153360"/>
          </a:xfrm>
        </p:spPr>
        <p:txBody>
          <a:bodyPr/>
          <a:lstStyle/>
          <a:p>
            <a:r>
              <a:rPr lang="en-US" dirty="0"/>
              <a:t>What if…?</a:t>
            </a:r>
          </a:p>
        </p:txBody>
      </p:sp>
      <p:pic>
        <p:nvPicPr>
          <p:cNvPr id="10" name="Content Placeholder 9">
            <a:extLst>
              <a:ext uri="{FF2B5EF4-FFF2-40B4-BE49-F238E27FC236}">
                <a16:creationId xmlns:a16="http://schemas.microsoft.com/office/drawing/2014/main" id="{9C947622-B9D1-4546-B85F-4AA771564DB2}"/>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6310" r="-1" b="17375"/>
          <a:stretch/>
        </p:blipFill>
        <p:spPr>
          <a:xfrm>
            <a:off x="190500" y="1733492"/>
            <a:ext cx="11772899" cy="4425401"/>
          </a:xfrm>
          <a:noFill/>
          <a:ln w="38100">
            <a:solidFill>
              <a:schemeClr val="bg1"/>
            </a:solidFill>
          </a:ln>
        </p:spPr>
      </p:pic>
      <p:sp>
        <p:nvSpPr>
          <p:cNvPr id="5" name="Footer Placeholder 4">
            <a:extLst>
              <a:ext uri="{FF2B5EF4-FFF2-40B4-BE49-F238E27FC236}">
                <a16:creationId xmlns:a16="http://schemas.microsoft.com/office/drawing/2014/main" id="{ECEED80B-CA0F-4AB7-B56C-92A9152226BA}"/>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1097556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47C03-E269-4B4D-9A01-D090137094E5}"/>
              </a:ext>
            </a:extLst>
          </p:cNvPr>
          <p:cNvSpPr>
            <a:spLocks noGrp="1"/>
          </p:cNvSpPr>
          <p:nvPr>
            <p:ph type="title"/>
          </p:nvPr>
        </p:nvSpPr>
        <p:spPr/>
        <p:txBody>
          <a:bodyPr/>
          <a:lstStyle/>
          <a:p>
            <a:r>
              <a:rPr lang="en-GB" dirty="0"/>
              <a:t>Removing friction</a:t>
            </a:r>
          </a:p>
        </p:txBody>
      </p:sp>
      <p:sp>
        <p:nvSpPr>
          <p:cNvPr id="5" name="Footer Placeholder 4">
            <a:extLst>
              <a:ext uri="{FF2B5EF4-FFF2-40B4-BE49-F238E27FC236}">
                <a16:creationId xmlns:a16="http://schemas.microsoft.com/office/drawing/2014/main" id="{3FFB3B53-7511-4660-B033-023D0A44DA9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pic>
        <p:nvPicPr>
          <p:cNvPr id="4" name="Graphic 3">
            <a:extLst>
              <a:ext uri="{FF2B5EF4-FFF2-40B4-BE49-F238E27FC236}">
                <a16:creationId xmlns:a16="http://schemas.microsoft.com/office/drawing/2014/main" id="{54B60699-CD9A-431F-9EA0-2563FF2EE63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046" y="1393256"/>
            <a:ext cx="3775644" cy="3775644"/>
          </a:xfrm>
          <a:prstGeom prst="rect">
            <a:avLst/>
          </a:prstGeom>
        </p:spPr>
      </p:pic>
      <p:sp>
        <p:nvSpPr>
          <p:cNvPr id="7" name="TextBox 6">
            <a:extLst>
              <a:ext uri="{FF2B5EF4-FFF2-40B4-BE49-F238E27FC236}">
                <a16:creationId xmlns:a16="http://schemas.microsoft.com/office/drawing/2014/main" id="{AC7BE6E0-26EC-44A6-AC67-8214AC51866B}"/>
              </a:ext>
            </a:extLst>
          </p:cNvPr>
          <p:cNvSpPr txBox="1"/>
          <p:nvPr/>
        </p:nvSpPr>
        <p:spPr>
          <a:xfrm>
            <a:off x="989947" y="5036247"/>
            <a:ext cx="4409391" cy="1200329"/>
          </a:xfrm>
          <a:prstGeom prst="rect">
            <a:avLst/>
          </a:prstGeom>
          <a:noFill/>
        </p:spPr>
        <p:txBody>
          <a:bodyPr wrap="square" rtlCol="0">
            <a:spAutoFit/>
          </a:bodyPr>
          <a:lstStyle/>
          <a:p>
            <a:r>
              <a:rPr lang="en-GB" sz="2400" dirty="0">
                <a:solidFill>
                  <a:schemeClr val="bg2"/>
                </a:solidFill>
                <a:hlinkClick r:id="rId5"/>
              </a:rPr>
              <a:t>Implementation plan: </a:t>
            </a:r>
            <a:br>
              <a:rPr lang="en-GB" sz="2400" dirty="0">
                <a:solidFill>
                  <a:schemeClr val="bg2"/>
                </a:solidFill>
              </a:rPr>
            </a:br>
            <a:r>
              <a:rPr lang="en-GB" sz="2400" dirty="0">
                <a:solidFill>
                  <a:schemeClr val="bg2"/>
                </a:solidFill>
              </a:rPr>
              <a:t>Turn on “keep accessibility checker running while I work”</a:t>
            </a:r>
          </a:p>
        </p:txBody>
      </p:sp>
      <p:grpSp>
        <p:nvGrpSpPr>
          <p:cNvPr id="200" name="Group 199">
            <a:extLst>
              <a:ext uri="{FF2B5EF4-FFF2-40B4-BE49-F238E27FC236}">
                <a16:creationId xmlns:a16="http://schemas.microsoft.com/office/drawing/2014/main" id="{E536C30F-FEA9-4E56-AEED-2DBE154B0FEE}"/>
              </a:ext>
              <a:ext uri="{C183D7F6-B498-43B3-948B-1728B52AA6E4}">
                <adec:decorative xmlns:adec="http://schemas.microsoft.com/office/drawing/2017/decorative" val="1"/>
              </a:ext>
            </a:extLst>
          </p:cNvPr>
          <p:cNvGrpSpPr>
            <a:grpSpLocks noChangeAspect="1"/>
          </p:cNvGrpSpPr>
          <p:nvPr/>
        </p:nvGrpSpPr>
        <p:grpSpPr>
          <a:xfrm>
            <a:off x="7863530" y="1628791"/>
            <a:ext cx="3544228" cy="3174956"/>
            <a:chOff x="7404098" y="1763380"/>
            <a:chExt cx="4281488" cy="3835400"/>
          </a:xfrm>
        </p:grpSpPr>
        <p:sp>
          <p:nvSpPr>
            <p:cNvPr id="106" name="Freeform 6">
              <a:extLst>
                <a:ext uri="{FF2B5EF4-FFF2-40B4-BE49-F238E27FC236}">
                  <a16:creationId xmlns:a16="http://schemas.microsoft.com/office/drawing/2014/main" id="{A269F429-91A3-4ECC-805D-9402F25FBD7F}"/>
                </a:ext>
              </a:extLst>
            </p:cNvPr>
            <p:cNvSpPr>
              <a:spLocks noEditPoints="1"/>
            </p:cNvSpPr>
            <p:nvPr/>
          </p:nvSpPr>
          <p:spPr bwMode="auto">
            <a:xfrm>
              <a:off x="10144123" y="4449430"/>
              <a:ext cx="230188" cy="1149350"/>
            </a:xfrm>
            <a:custGeom>
              <a:avLst/>
              <a:gdLst>
                <a:gd name="T0" fmla="*/ 2237 w 3197"/>
                <a:gd name="T1" fmla="*/ 15977 h 16087"/>
                <a:gd name="T2" fmla="*/ 3080 w 3197"/>
                <a:gd name="T3" fmla="*/ 15977 h 16087"/>
                <a:gd name="T4" fmla="*/ 1571 w 3197"/>
                <a:gd name="T5" fmla="*/ 171 h 16087"/>
                <a:gd name="T6" fmla="*/ 119 w 3197"/>
                <a:gd name="T7" fmla="*/ 114 h 16087"/>
                <a:gd name="T8" fmla="*/ 2237 w 3197"/>
                <a:gd name="T9" fmla="*/ 15977 h 16087"/>
                <a:gd name="T10" fmla="*/ 3141 w 3197"/>
                <a:gd name="T11" fmla="*/ 16087 h 16087"/>
                <a:gd name="T12" fmla="*/ 2189 w 3197"/>
                <a:gd name="T13" fmla="*/ 16087 h 16087"/>
                <a:gd name="T14" fmla="*/ 2134 w 3197"/>
                <a:gd name="T15" fmla="*/ 16039 h 16087"/>
                <a:gd name="T16" fmla="*/ 2 w 3197"/>
                <a:gd name="T17" fmla="*/ 63 h 16087"/>
                <a:gd name="T18" fmla="*/ 16 w 3197"/>
                <a:gd name="T19" fmla="*/ 18 h 16087"/>
                <a:gd name="T20" fmla="*/ 59 w 3197"/>
                <a:gd name="T21" fmla="*/ 0 h 16087"/>
                <a:gd name="T22" fmla="*/ 1623 w 3197"/>
                <a:gd name="T23" fmla="*/ 63 h 16087"/>
                <a:gd name="T24" fmla="*/ 1676 w 3197"/>
                <a:gd name="T25" fmla="*/ 112 h 16087"/>
                <a:gd name="T26" fmla="*/ 3195 w 3197"/>
                <a:gd name="T27" fmla="*/ 16025 h 16087"/>
                <a:gd name="T28" fmla="*/ 3181 w 3197"/>
                <a:gd name="T29" fmla="*/ 16068 h 16087"/>
                <a:gd name="T30" fmla="*/ 3141 w 3197"/>
                <a:gd name="T31" fmla="*/ 16087 h 16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7" h="16087">
                  <a:moveTo>
                    <a:pt x="2237" y="15977"/>
                  </a:moveTo>
                  <a:lnTo>
                    <a:pt x="3080" y="15977"/>
                  </a:lnTo>
                  <a:lnTo>
                    <a:pt x="1571" y="171"/>
                  </a:lnTo>
                  <a:lnTo>
                    <a:pt x="119" y="114"/>
                  </a:lnTo>
                  <a:lnTo>
                    <a:pt x="2237" y="15977"/>
                  </a:lnTo>
                  <a:close/>
                  <a:moveTo>
                    <a:pt x="3141" y="16087"/>
                  </a:moveTo>
                  <a:lnTo>
                    <a:pt x="2189" y="16087"/>
                  </a:lnTo>
                  <a:cubicBezTo>
                    <a:pt x="2161" y="16087"/>
                    <a:pt x="2138" y="16066"/>
                    <a:pt x="2134" y="16039"/>
                  </a:cubicBezTo>
                  <a:lnTo>
                    <a:pt x="2" y="63"/>
                  </a:lnTo>
                  <a:cubicBezTo>
                    <a:pt x="0" y="47"/>
                    <a:pt x="5" y="30"/>
                    <a:pt x="16" y="18"/>
                  </a:cubicBezTo>
                  <a:cubicBezTo>
                    <a:pt x="27" y="6"/>
                    <a:pt x="42" y="0"/>
                    <a:pt x="59" y="0"/>
                  </a:cubicBezTo>
                  <a:lnTo>
                    <a:pt x="1623" y="63"/>
                  </a:lnTo>
                  <a:cubicBezTo>
                    <a:pt x="1651" y="64"/>
                    <a:pt x="1673" y="85"/>
                    <a:pt x="1676" y="112"/>
                  </a:cubicBezTo>
                  <a:lnTo>
                    <a:pt x="3195" y="16025"/>
                  </a:lnTo>
                  <a:cubicBezTo>
                    <a:pt x="3197" y="16041"/>
                    <a:pt x="3192" y="16057"/>
                    <a:pt x="3181" y="16068"/>
                  </a:cubicBezTo>
                  <a:cubicBezTo>
                    <a:pt x="3171" y="16080"/>
                    <a:pt x="3156" y="16087"/>
                    <a:pt x="3141" y="16087"/>
                  </a:cubicBezTo>
                  <a:close/>
                </a:path>
              </a:pathLst>
            </a:custGeom>
            <a:solidFill>
              <a:srgbClr val="3B1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07" name="Freeform 7">
              <a:extLst>
                <a:ext uri="{FF2B5EF4-FFF2-40B4-BE49-F238E27FC236}">
                  <a16:creationId xmlns:a16="http://schemas.microsoft.com/office/drawing/2014/main" id="{24E5BAC9-B687-42F1-88CE-D758DB64F289}"/>
                </a:ext>
              </a:extLst>
            </p:cNvPr>
            <p:cNvSpPr>
              <a:spLocks noEditPoints="1"/>
            </p:cNvSpPr>
            <p:nvPr/>
          </p:nvSpPr>
          <p:spPr bwMode="auto">
            <a:xfrm>
              <a:off x="9396411" y="4501818"/>
              <a:ext cx="215900" cy="1096962"/>
            </a:xfrm>
            <a:custGeom>
              <a:avLst/>
              <a:gdLst>
                <a:gd name="T0" fmla="*/ 116 w 3024"/>
                <a:gd name="T1" fmla="*/ 15239 h 15363"/>
                <a:gd name="T2" fmla="*/ 960 w 3024"/>
                <a:gd name="T3" fmla="*/ 15239 h 15363"/>
                <a:gd name="T4" fmla="*/ 2905 w 3024"/>
                <a:gd name="T5" fmla="*/ 146 h 15363"/>
                <a:gd name="T6" fmla="*/ 1491 w 3024"/>
                <a:gd name="T7" fmla="*/ 115 h 15363"/>
                <a:gd name="T8" fmla="*/ 116 w 3024"/>
                <a:gd name="T9" fmla="*/ 15239 h 15363"/>
                <a:gd name="T10" fmla="*/ 1 w 3024"/>
                <a:gd name="T11" fmla="*/ 15323 h 15363"/>
                <a:gd name="T12" fmla="*/ 1391 w 3024"/>
                <a:gd name="T13" fmla="*/ 0 h 15363"/>
                <a:gd name="T14" fmla="*/ 3024 w 3024"/>
                <a:gd name="T15" fmla="*/ 79 h 15363"/>
                <a:gd name="T16" fmla="*/ 1063 w 3024"/>
                <a:gd name="T17" fmla="*/ 15336 h 15363"/>
                <a:gd name="T18" fmla="*/ 1 w 3024"/>
                <a:gd name="T19" fmla="*/ 15323 h 15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4" h="15363">
                  <a:moveTo>
                    <a:pt x="116" y="15239"/>
                  </a:moveTo>
                  <a:lnTo>
                    <a:pt x="960" y="15239"/>
                  </a:lnTo>
                  <a:lnTo>
                    <a:pt x="2905" y="146"/>
                  </a:lnTo>
                  <a:lnTo>
                    <a:pt x="1491" y="115"/>
                  </a:lnTo>
                  <a:lnTo>
                    <a:pt x="116" y="15239"/>
                  </a:lnTo>
                  <a:close/>
                  <a:moveTo>
                    <a:pt x="1" y="15323"/>
                  </a:moveTo>
                  <a:lnTo>
                    <a:pt x="1391" y="0"/>
                  </a:lnTo>
                  <a:lnTo>
                    <a:pt x="3024" y="79"/>
                  </a:lnTo>
                  <a:lnTo>
                    <a:pt x="1063" y="15336"/>
                  </a:lnTo>
                  <a:cubicBezTo>
                    <a:pt x="1059" y="15363"/>
                    <a:pt x="0" y="15339"/>
                    <a:pt x="1" y="153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08" name="Freeform 8">
              <a:extLst>
                <a:ext uri="{FF2B5EF4-FFF2-40B4-BE49-F238E27FC236}">
                  <a16:creationId xmlns:a16="http://schemas.microsoft.com/office/drawing/2014/main" id="{ABB087FB-4596-491F-915C-FA1C5740DBAF}"/>
                </a:ext>
              </a:extLst>
            </p:cNvPr>
            <p:cNvSpPr>
              <a:spLocks/>
            </p:cNvSpPr>
            <p:nvPr/>
          </p:nvSpPr>
          <p:spPr bwMode="auto">
            <a:xfrm>
              <a:off x="10161586" y="4536743"/>
              <a:ext cx="119063" cy="111125"/>
            </a:xfrm>
            <a:custGeom>
              <a:avLst/>
              <a:gdLst>
                <a:gd name="T0" fmla="*/ 1451 w 1662"/>
                <a:gd name="T1" fmla="*/ 0 h 1560"/>
                <a:gd name="T2" fmla="*/ 1662 w 1662"/>
                <a:gd name="T3" fmla="*/ 1560 h 1560"/>
                <a:gd name="T4" fmla="*/ 206 w 1662"/>
                <a:gd name="T5" fmla="*/ 1560 h 1560"/>
                <a:gd name="T6" fmla="*/ 0 w 1662"/>
                <a:gd name="T7" fmla="*/ 15 h 1560"/>
                <a:gd name="T8" fmla="*/ 1451 w 1662"/>
                <a:gd name="T9" fmla="*/ 0 h 1560"/>
              </a:gdLst>
              <a:ahLst/>
              <a:cxnLst>
                <a:cxn ang="0">
                  <a:pos x="T0" y="T1"/>
                </a:cxn>
                <a:cxn ang="0">
                  <a:pos x="T2" y="T3"/>
                </a:cxn>
                <a:cxn ang="0">
                  <a:pos x="T4" y="T5"/>
                </a:cxn>
                <a:cxn ang="0">
                  <a:pos x="T6" y="T7"/>
                </a:cxn>
                <a:cxn ang="0">
                  <a:pos x="T8" y="T9"/>
                </a:cxn>
              </a:cxnLst>
              <a:rect l="0" t="0" r="r" b="b"/>
              <a:pathLst>
                <a:path w="1662" h="1560">
                  <a:moveTo>
                    <a:pt x="1451" y="0"/>
                  </a:moveTo>
                  <a:lnTo>
                    <a:pt x="1662" y="1560"/>
                  </a:lnTo>
                  <a:lnTo>
                    <a:pt x="206" y="1560"/>
                  </a:lnTo>
                  <a:lnTo>
                    <a:pt x="0" y="15"/>
                  </a:lnTo>
                  <a:lnTo>
                    <a:pt x="1451" y="0"/>
                  </a:ln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09" name="Freeform 9">
              <a:extLst>
                <a:ext uri="{FF2B5EF4-FFF2-40B4-BE49-F238E27FC236}">
                  <a16:creationId xmlns:a16="http://schemas.microsoft.com/office/drawing/2014/main" id="{0C46AB6B-D614-4B15-87AE-80B7E3738EB7}"/>
                </a:ext>
              </a:extLst>
            </p:cNvPr>
            <p:cNvSpPr>
              <a:spLocks/>
            </p:cNvSpPr>
            <p:nvPr/>
          </p:nvSpPr>
          <p:spPr bwMode="auto">
            <a:xfrm>
              <a:off x="9483723" y="4592305"/>
              <a:ext cx="114300" cy="111125"/>
            </a:xfrm>
            <a:custGeom>
              <a:avLst/>
              <a:gdLst>
                <a:gd name="T0" fmla="*/ 143 w 1595"/>
                <a:gd name="T1" fmla="*/ 0 h 1559"/>
                <a:gd name="T2" fmla="*/ 0 w 1595"/>
                <a:gd name="T3" fmla="*/ 1559 h 1559"/>
                <a:gd name="T4" fmla="*/ 1429 w 1595"/>
                <a:gd name="T5" fmla="*/ 1559 h 1559"/>
                <a:gd name="T6" fmla="*/ 1595 w 1595"/>
                <a:gd name="T7" fmla="*/ 15 h 1559"/>
                <a:gd name="T8" fmla="*/ 143 w 1595"/>
                <a:gd name="T9" fmla="*/ 0 h 1559"/>
              </a:gdLst>
              <a:ahLst/>
              <a:cxnLst>
                <a:cxn ang="0">
                  <a:pos x="T0" y="T1"/>
                </a:cxn>
                <a:cxn ang="0">
                  <a:pos x="T2" y="T3"/>
                </a:cxn>
                <a:cxn ang="0">
                  <a:pos x="T4" y="T5"/>
                </a:cxn>
                <a:cxn ang="0">
                  <a:pos x="T6" y="T7"/>
                </a:cxn>
                <a:cxn ang="0">
                  <a:pos x="T8" y="T9"/>
                </a:cxn>
              </a:cxnLst>
              <a:rect l="0" t="0" r="r" b="b"/>
              <a:pathLst>
                <a:path w="1595" h="1559">
                  <a:moveTo>
                    <a:pt x="143" y="0"/>
                  </a:moveTo>
                  <a:lnTo>
                    <a:pt x="0" y="1559"/>
                  </a:lnTo>
                  <a:lnTo>
                    <a:pt x="1429" y="1559"/>
                  </a:lnTo>
                  <a:lnTo>
                    <a:pt x="1595" y="15"/>
                  </a:lnTo>
                  <a:lnTo>
                    <a:pt x="143"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0" name="Rectangle 109">
              <a:extLst>
                <a:ext uri="{FF2B5EF4-FFF2-40B4-BE49-F238E27FC236}">
                  <a16:creationId xmlns:a16="http://schemas.microsoft.com/office/drawing/2014/main" id="{096D0219-E5A0-43B4-BFAB-F76A5C8DF2B8}"/>
                </a:ext>
              </a:extLst>
            </p:cNvPr>
            <p:cNvSpPr>
              <a:spLocks noChangeArrowheads="1"/>
            </p:cNvSpPr>
            <p:nvPr/>
          </p:nvSpPr>
          <p:spPr bwMode="auto">
            <a:xfrm>
              <a:off x="9378948" y="4492293"/>
              <a:ext cx="1008063" cy="106362"/>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2" name="Freeform 12">
              <a:extLst>
                <a:ext uri="{FF2B5EF4-FFF2-40B4-BE49-F238E27FC236}">
                  <a16:creationId xmlns:a16="http://schemas.microsoft.com/office/drawing/2014/main" id="{C4382F01-D2EA-4FB3-8301-D5B44425BE4D}"/>
                </a:ext>
              </a:extLst>
            </p:cNvPr>
            <p:cNvSpPr>
              <a:spLocks/>
            </p:cNvSpPr>
            <p:nvPr/>
          </p:nvSpPr>
          <p:spPr bwMode="auto">
            <a:xfrm>
              <a:off x="10680698" y="4539918"/>
              <a:ext cx="422275" cy="955675"/>
            </a:xfrm>
            <a:custGeom>
              <a:avLst/>
              <a:gdLst>
                <a:gd name="T0" fmla="*/ 2500 w 5886"/>
                <a:gd name="T1" fmla="*/ 12885 h 13379"/>
                <a:gd name="T2" fmla="*/ 2464 w 5886"/>
                <a:gd name="T3" fmla="*/ 12676 h 13379"/>
                <a:gd name="T4" fmla="*/ 2464 w 5886"/>
                <a:gd name="T5" fmla="*/ 12675 h 13379"/>
                <a:gd name="T6" fmla="*/ 2357 w 5886"/>
                <a:gd name="T7" fmla="*/ 12142 h 13379"/>
                <a:gd name="T8" fmla="*/ 2169 w 5886"/>
                <a:gd name="T9" fmla="*/ 11192 h 13379"/>
                <a:gd name="T10" fmla="*/ 0 w 5886"/>
                <a:gd name="T11" fmla="*/ 283 h 13379"/>
                <a:gd name="T12" fmla="*/ 3352 w 5886"/>
                <a:gd name="T13" fmla="*/ 0 h 13379"/>
                <a:gd name="T14" fmla="*/ 4768 w 5886"/>
                <a:gd name="T15" fmla="*/ 11551 h 13379"/>
                <a:gd name="T16" fmla="*/ 4781 w 5886"/>
                <a:gd name="T17" fmla="*/ 11666 h 13379"/>
                <a:gd name="T18" fmla="*/ 4863 w 5886"/>
                <a:gd name="T19" fmla="*/ 12324 h 13379"/>
                <a:gd name="T20" fmla="*/ 5017 w 5886"/>
                <a:gd name="T21" fmla="*/ 12621 h 13379"/>
                <a:gd name="T22" fmla="*/ 5040 w 5886"/>
                <a:gd name="T23" fmla="*/ 12633 h 13379"/>
                <a:gd name="T24" fmla="*/ 5458 w 5886"/>
                <a:gd name="T25" fmla="*/ 12809 h 13379"/>
                <a:gd name="T26" fmla="*/ 5459 w 5886"/>
                <a:gd name="T27" fmla="*/ 12809 h 13379"/>
                <a:gd name="T28" fmla="*/ 2500 w 5886"/>
                <a:gd name="T29" fmla="*/ 12885 h 13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86" h="13379">
                  <a:moveTo>
                    <a:pt x="2500" y="12885"/>
                  </a:moveTo>
                  <a:cubicBezTo>
                    <a:pt x="2502" y="12870"/>
                    <a:pt x="2489" y="12798"/>
                    <a:pt x="2464" y="12676"/>
                  </a:cubicBezTo>
                  <a:lnTo>
                    <a:pt x="2464" y="12675"/>
                  </a:lnTo>
                  <a:cubicBezTo>
                    <a:pt x="2464" y="12674"/>
                    <a:pt x="2425" y="12480"/>
                    <a:pt x="2357" y="12142"/>
                  </a:cubicBezTo>
                  <a:cubicBezTo>
                    <a:pt x="2309" y="11895"/>
                    <a:pt x="2244" y="11573"/>
                    <a:pt x="2169" y="11192"/>
                  </a:cubicBezTo>
                  <a:cubicBezTo>
                    <a:pt x="1515" y="7903"/>
                    <a:pt x="0" y="283"/>
                    <a:pt x="0" y="283"/>
                  </a:cubicBezTo>
                  <a:lnTo>
                    <a:pt x="3352" y="0"/>
                  </a:lnTo>
                  <a:cubicBezTo>
                    <a:pt x="3352" y="0"/>
                    <a:pt x="4435" y="8851"/>
                    <a:pt x="4768" y="11551"/>
                  </a:cubicBezTo>
                  <a:cubicBezTo>
                    <a:pt x="4772" y="11591"/>
                    <a:pt x="4777" y="11629"/>
                    <a:pt x="4781" y="11666"/>
                  </a:cubicBezTo>
                  <a:cubicBezTo>
                    <a:pt x="4832" y="12079"/>
                    <a:pt x="4862" y="12321"/>
                    <a:pt x="4863" y="12324"/>
                  </a:cubicBezTo>
                  <a:cubicBezTo>
                    <a:pt x="4895" y="12494"/>
                    <a:pt x="4911" y="12563"/>
                    <a:pt x="5017" y="12621"/>
                  </a:cubicBezTo>
                  <a:cubicBezTo>
                    <a:pt x="5024" y="12626"/>
                    <a:pt x="5032" y="12629"/>
                    <a:pt x="5040" y="12633"/>
                  </a:cubicBezTo>
                  <a:cubicBezTo>
                    <a:pt x="5151" y="12682"/>
                    <a:pt x="5294" y="12742"/>
                    <a:pt x="5458" y="12809"/>
                  </a:cubicBezTo>
                  <a:cubicBezTo>
                    <a:pt x="5458" y="12809"/>
                    <a:pt x="5458" y="12809"/>
                    <a:pt x="5459" y="12809"/>
                  </a:cubicBezTo>
                  <a:cubicBezTo>
                    <a:pt x="5886" y="13379"/>
                    <a:pt x="2459" y="13130"/>
                    <a:pt x="2500" y="12885"/>
                  </a:cubicBez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3" name="Freeform 13">
              <a:extLst>
                <a:ext uri="{FF2B5EF4-FFF2-40B4-BE49-F238E27FC236}">
                  <a16:creationId xmlns:a16="http://schemas.microsoft.com/office/drawing/2014/main" id="{BF54BD62-8027-4F5B-9A28-D3960EE95FC7}"/>
                </a:ext>
              </a:extLst>
            </p:cNvPr>
            <p:cNvSpPr>
              <a:spLocks/>
            </p:cNvSpPr>
            <p:nvPr/>
          </p:nvSpPr>
          <p:spPr bwMode="auto">
            <a:xfrm>
              <a:off x="10837861" y="5444793"/>
              <a:ext cx="495300" cy="153987"/>
            </a:xfrm>
            <a:custGeom>
              <a:avLst/>
              <a:gdLst>
                <a:gd name="T0" fmla="*/ 599 w 6926"/>
                <a:gd name="T1" fmla="*/ 2146 h 2146"/>
                <a:gd name="T2" fmla="*/ 6174 w 6926"/>
                <a:gd name="T3" fmla="*/ 2146 h 2146"/>
                <a:gd name="T4" fmla="*/ 6138 w 6926"/>
                <a:gd name="T5" fmla="*/ 1194 h 2146"/>
                <a:gd name="T6" fmla="*/ 3273 w 6926"/>
                <a:gd name="T7" fmla="*/ 136 h 2146"/>
                <a:gd name="T8" fmla="*/ 3272 w 6926"/>
                <a:gd name="T9" fmla="*/ 136 h 2146"/>
                <a:gd name="T10" fmla="*/ 1266 w 6926"/>
                <a:gd name="T11" fmla="*/ 247 h 2146"/>
                <a:gd name="T12" fmla="*/ 278 w 6926"/>
                <a:gd name="T13" fmla="*/ 0 h 2146"/>
                <a:gd name="T14" fmla="*/ 278 w 6926"/>
                <a:gd name="T15" fmla="*/ 2 h 2146"/>
                <a:gd name="T16" fmla="*/ 278 w 6926"/>
                <a:gd name="T17" fmla="*/ 2 h 2146"/>
                <a:gd name="T18" fmla="*/ 105 w 6926"/>
                <a:gd name="T19" fmla="*/ 1123 h 2146"/>
                <a:gd name="T20" fmla="*/ 599 w 6926"/>
                <a:gd name="T21" fmla="*/ 2146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6" h="2146">
                  <a:moveTo>
                    <a:pt x="599" y="2146"/>
                  </a:moveTo>
                  <a:cubicBezTo>
                    <a:pt x="599" y="2146"/>
                    <a:pt x="4949" y="2146"/>
                    <a:pt x="6174" y="2146"/>
                  </a:cubicBezTo>
                  <a:cubicBezTo>
                    <a:pt x="6575" y="2146"/>
                    <a:pt x="6926" y="1486"/>
                    <a:pt x="6138" y="1194"/>
                  </a:cubicBezTo>
                  <a:cubicBezTo>
                    <a:pt x="5658" y="1016"/>
                    <a:pt x="3480" y="223"/>
                    <a:pt x="3273" y="136"/>
                  </a:cubicBezTo>
                  <a:cubicBezTo>
                    <a:pt x="3272" y="135"/>
                    <a:pt x="3272" y="135"/>
                    <a:pt x="3272" y="136"/>
                  </a:cubicBezTo>
                  <a:cubicBezTo>
                    <a:pt x="2903" y="231"/>
                    <a:pt x="2165" y="328"/>
                    <a:pt x="1266" y="247"/>
                  </a:cubicBezTo>
                  <a:cubicBezTo>
                    <a:pt x="1187" y="240"/>
                    <a:pt x="520" y="168"/>
                    <a:pt x="278" y="0"/>
                  </a:cubicBezTo>
                  <a:cubicBezTo>
                    <a:pt x="278" y="1"/>
                    <a:pt x="278" y="1"/>
                    <a:pt x="278" y="2"/>
                  </a:cubicBezTo>
                  <a:lnTo>
                    <a:pt x="278" y="2"/>
                  </a:lnTo>
                  <a:cubicBezTo>
                    <a:pt x="177" y="420"/>
                    <a:pt x="132" y="823"/>
                    <a:pt x="105" y="1123"/>
                  </a:cubicBezTo>
                  <a:cubicBezTo>
                    <a:pt x="70" y="1516"/>
                    <a:pt x="0" y="2146"/>
                    <a:pt x="599" y="2146"/>
                  </a:cubicBezTo>
                  <a:close/>
                </a:path>
              </a:pathLst>
            </a:custGeom>
            <a:solidFill>
              <a:srgbClr val="804028"/>
            </a:solidFill>
            <a:ln w="127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4" name="Freeform 14">
              <a:extLst>
                <a:ext uri="{FF2B5EF4-FFF2-40B4-BE49-F238E27FC236}">
                  <a16:creationId xmlns:a16="http://schemas.microsoft.com/office/drawing/2014/main" id="{0B8B7371-2EED-4077-886A-5737CA4593CD}"/>
                </a:ext>
              </a:extLst>
            </p:cNvPr>
            <p:cNvSpPr>
              <a:spLocks/>
            </p:cNvSpPr>
            <p:nvPr/>
          </p:nvSpPr>
          <p:spPr bwMode="auto">
            <a:xfrm>
              <a:off x="10836273" y="5338430"/>
              <a:ext cx="198438" cy="68262"/>
            </a:xfrm>
            <a:custGeom>
              <a:avLst/>
              <a:gdLst>
                <a:gd name="T0" fmla="*/ 2764 w 2764"/>
                <a:gd name="T1" fmla="*/ 382 h 950"/>
                <a:gd name="T2" fmla="*/ 2735 w 2764"/>
                <a:gd name="T3" fmla="*/ 450 h 950"/>
                <a:gd name="T4" fmla="*/ 2612 w 2764"/>
                <a:gd name="T5" fmla="*/ 474 h 950"/>
                <a:gd name="T6" fmla="*/ 188 w 2764"/>
                <a:gd name="T7" fmla="*/ 950 h 950"/>
                <a:gd name="T8" fmla="*/ 0 w 2764"/>
                <a:gd name="T9" fmla="*/ 0 h 950"/>
                <a:gd name="T10" fmla="*/ 2597 w 2764"/>
                <a:gd name="T11" fmla="*/ 359 h 950"/>
                <a:gd name="T12" fmla="*/ 2599 w 2764"/>
                <a:gd name="T13" fmla="*/ 359 h 950"/>
                <a:gd name="T14" fmla="*/ 2764 w 2764"/>
                <a:gd name="T15" fmla="*/ 382 h 9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4" h="950">
                  <a:moveTo>
                    <a:pt x="2764" y="382"/>
                  </a:moveTo>
                  <a:lnTo>
                    <a:pt x="2735" y="450"/>
                  </a:lnTo>
                  <a:lnTo>
                    <a:pt x="2612" y="474"/>
                  </a:lnTo>
                  <a:lnTo>
                    <a:pt x="188" y="950"/>
                  </a:lnTo>
                  <a:cubicBezTo>
                    <a:pt x="140" y="703"/>
                    <a:pt x="75" y="381"/>
                    <a:pt x="0" y="0"/>
                  </a:cubicBezTo>
                  <a:lnTo>
                    <a:pt x="2597" y="359"/>
                  </a:lnTo>
                  <a:lnTo>
                    <a:pt x="2599" y="359"/>
                  </a:lnTo>
                  <a:lnTo>
                    <a:pt x="2764" y="382"/>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7" name="Freeform 17">
              <a:extLst>
                <a:ext uri="{FF2B5EF4-FFF2-40B4-BE49-F238E27FC236}">
                  <a16:creationId xmlns:a16="http://schemas.microsoft.com/office/drawing/2014/main" id="{D74FAEF4-0739-4AC4-AF45-07BB34E15E2F}"/>
                </a:ext>
              </a:extLst>
            </p:cNvPr>
            <p:cNvSpPr>
              <a:spLocks/>
            </p:cNvSpPr>
            <p:nvPr/>
          </p:nvSpPr>
          <p:spPr bwMode="auto">
            <a:xfrm>
              <a:off x="10385423" y="4216068"/>
              <a:ext cx="93663" cy="230187"/>
            </a:xfrm>
            <a:custGeom>
              <a:avLst/>
              <a:gdLst>
                <a:gd name="T0" fmla="*/ 1306 w 1306"/>
                <a:gd name="T1" fmla="*/ 3099 h 3223"/>
                <a:gd name="T2" fmla="*/ 0 w 1306"/>
                <a:gd name="T3" fmla="*/ 3223 h 3223"/>
                <a:gd name="T4" fmla="*/ 589 w 1306"/>
                <a:gd name="T5" fmla="*/ 0 h 3223"/>
                <a:gd name="T6" fmla="*/ 1306 w 1306"/>
                <a:gd name="T7" fmla="*/ 3099 h 3223"/>
              </a:gdLst>
              <a:ahLst/>
              <a:cxnLst>
                <a:cxn ang="0">
                  <a:pos x="T0" y="T1"/>
                </a:cxn>
                <a:cxn ang="0">
                  <a:pos x="T2" y="T3"/>
                </a:cxn>
                <a:cxn ang="0">
                  <a:pos x="T4" y="T5"/>
                </a:cxn>
                <a:cxn ang="0">
                  <a:pos x="T6" y="T7"/>
                </a:cxn>
              </a:cxnLst>
              <a:rect l="0" t="0" r="r" b="b"/>
              <a:pathLst>
                <a:path w="1306" h="3223">
                  <a:moveTo>
                    <a:pt x="1306" y="3099"/>
                  </a:moveTo>
                  <a:lnTo>
                    <a:pt x="0" y="3223"/>
                  </a:lnTo>
                  <a:lnTo>
                    <a:pt x="589" y="0"/>
                  </a:lnTo>
                  <a:lnTo>
                    <a:pt x="1306" y="3099"/>
                  </a:lnTo>
                  <a:close/>
                </a:path>
              </a:pathLst>
            </a:custGeom>
            <a:solidFill>
              <a:srgbClr val="49596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8" name="Freeform 18">
              <a:extLst>
                <a:ext uri="{FF2B5EF4-FFF2-40B4-BE49-F238E27FC236}">
                  <a16:creationId xmlns:a16="http://schemas.microsoft.com/office/drawing/2014/main" id="{4D77AA3D-5173-4F3F-A3B1-317EA4CEDDCE}"/>
                </a:ext>
              </a:extLst>
            </p:cNvPr>
            <p:cNvSpPr>
              <a:spLocks/>
            </p:cNvSpPr>
            <p:nvPr/>
          </p:nvSpPr>
          <p:spPr bwMode="auto">
            <a:xfrm>
              <a:off x="9953623" y="4528805"/>
              <a:ext cx="365125" cy="966787"/>
            </a:xfrm>
            <a:custGeom>
              <a:avLst/>
              <a:gdLst>
                <a:gd name="T0" fmla="*/ 0 w 5080"/>
                <a:gd name="T1" fmla="*/ 352 h 13517"/>
                <a:gd name="T2" fmla="*/ 1457 w 5080"/>
                <a:gd name="T3" fmla="*/ 11328 h 13517"/>
                <a:gd name="T4" fmla="*/ 1586 w 5080"/>
                <a:gd name="T5" fmla="*/ 12293 h 13517"/>
                <a:gd name="T6" fmla="*/ 1658 w 5080"/>
                <a:gd name="T7" fmla="*/ 12813 h 13517"/>
                <a:gd name="T8" fmla="*/ 1658 w 5080"/>
                <a:gd name="T9" fmla="*/ 12813 h 13517"/>
                <a:gd name="T10" fmla="*/ 1693 w 5080"/>
                <a:gd name="T11" fmla="*/ 13023 h 13517"/>
                <a:gd name="T12" fmla="*/ 4652 w 5080"/>
                <a:gd name="T13" fmla="*/ 12947 h 13517"/>
                <a:gd name="T14" fmla="*/ 4652 w 5080"/>
                <a:gd name="T15" fmla="*/ 12947 h 13517"/>
                <a:gd name="T16" fmla="*/ 4234 w 5080"/>
                <a:gd name="T17" fmla="*/ 12771 h 13517"/>
                <a:gd name="T18" fmla="*/ 4211 w 5080"/>
                <a:gd name="T19" fmla="*/ 12759 h 13517"/>
                <a:gd name="T20" fmla="*/ 4056 w 5080"/>
                <a:gd name="T21" fmla="*/ 12462 h 13517"/>
                <a:gd name="T22" fmla="*/ 4064 w 5080"/>
                <a:gd name="T23" fmla="*/ 11749 h 13517"/>
                <a:gd name="T24" fmla="*/ 4066 w 5080"/>
                <a:gd name="T25" fmla="*/ 11689 h 13517"/>
                <a:gd name="T26" fmla="*/ 4409 w 5080"/>
                <a:gd name="T27" fmla="*/ 0 h 13517"/>
                <a:gd name="T28" fmla="*/ 0 w 5080"/>
                <a:gd name="T29" fmla="*/ 352 h 13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80" h="13517">
                  <a:moveTo>
                    <a:pt x="0" y="352"/>
                  </a:moveTo>
                  <a:cubicBezTo>
                    <a:pt x="0" y="352"/>
                    <a:pt x="1015" y="8023"/>
                    <a:pt x="1457" y="11328"/>
                  </a:cubicBezTo>
                  <a:cubicBezTo>
                    <a:pt x="1509" y="11716"/>
                    <a:pt x="1553" y="12045"/>
                    <a:pt x="1586" y="12293"/>
                  </a:cubicBezTo>
                  <a:cubicBezTo>
                    <a:pt x="1629" y="12613"/>
                    <a:pt x="1655" y="12800"/>
                    <a:pt x="1658" y="12813"/>
                  </a:cubicBezTo>
                  <a:lnTo>
                    <a:pt x="1658" y="12813"/>
                  </a:lnTo>
                  <a:cubicBezTo>
                    <a:pt x="1683" y="12936"/>
                    <a:pt x="1696" y="13008"/>
                    <a:pt x="1693" y="13023"/>
                  </a:cubicBezTo>
                  <a:cubicBezTo>
                    <a:pt x="1652" y="13268"/>
                    <a:pt x="5080" y="13517"/>
                    <a:pt x="4652" y="12947"/>
                  </a:cubicBezTo>
                  <a:cubicBezTo>
                    <a:pt x="4652" y="12947"/>
                    <a:pt x="4652" y="12947"/>
                    <a:pt x="4652" y="12947"/>
                  </a:cubicBezTo>
                  <a:cubicBezTo>
                    <a:pt x="4488" y="12880"/>
                    <a:pt x="4344" y="12820"/>
                    <a:pt x="4234" y="12771"/>
                  </a:cubicBezTo>
                  <a:cubicBezTo>
                    <a:pt x="4226" y="12767"/>
                    <a:pt x="4218" y="12763"/>
                    <a:pt x="4211" y="12759"/>
                  </a:cubicBezTo>
                  <a:cubicBezTo>
                    <a:pt x="4105" y="12701"/>
                    <a:pt x="4062" y="12626"/>
                    <a:pt x="4056" y="12462"/>
                  </a:cubicBezTo>
                  <a:cubicBezTo>
                    <a:pt x="4056" y="12436"/>
                    <a:pt x="4055" y="12177"/>
                    <a:pt x="4064" y="11749"/>
                  </a:cubicBezTo>
                  <a:cubicBezTo>
                    <a:pt x="4065" y="11729"/>
                    <a:pt x="4065" y="11709"/>
                    <a:pt x="4066" y="11689"/>
                  </a:cubicBezTo>
                  <a:cubicBezTo>
                    <a:pt x="4127" y="8965"/>
                    <a:pt x="4409" y="0"/>
                    <a:pt x="4409" y="0"/>
                  </a:cubicBezTo>
                  <a:lnTo>
                    <a:pt x="0" y="352"/>
                  </a:ln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9" name="Freeform 19">
              <a:extLst>
                <a:ext uri="{FF2B5EF4-FFF2-40B4-BE49-F238E27FC236}">
                  <a16:creationId xmlns:a16="http://schemas.microsoft.com/office/drawing/2014/main" id="{F348D03B-4584-4DD1-9E66-76B893863555}"/>
                </a:ext>
              </a:extLst>
            </p:cNvPr>
            <p:cNvSpPr>
              <a:spLocks/>
            </p:cNvSpPr>
            <p:nvPr/>
          </p:nvSpPr>
          <p:spPr bwMode="auto">
            <a:xfrm>
              <a:off x="10053636" y="5444793"/>
              <a:ext cx="495300" cy="153987"/>
            </a:xfrm>
            <a:custGeom>
              <a:avLst/>
              <a:gdLst>
                <a:gd name="T0" fmla="*/ 600 w 6927"/>
                <a:gd name="T1" fmla="*/ 2146 h 2146"/>
                <a:gd name="T2" fmla="*/ 6174 w 6927"/>
                <a:gd name="T3" fmla="*/ 2146 h 2146"/>
                <a:gd name="T4" fmla="*/ 6139 w 6927"/>
                <a:gd name="T5" fmla="*/ 1194 h 2146"/>
                <a:gd name="T6" fmla="*/ 3273 w 6927"/>
                <a:gd name="T7" fmla="*/ 136 h 2146"/>
                <a:gd name="T8" fmla="*/ 3273 w 6927"/>
                <a:gd name="T9" fmla="*/ 136 h 2146"/>
                <a:gd name="T10" fmla="*/ 1267 w 6927"/>
                <a:gd name="T11" fmla="*/ 247 h 2146"/>
                <a:gd name="T12" fmla="*/ 279 w 6927"/>
                <a:gd name="T13" fmla="*/ 0 h 2146"/>
                <a:gd name="T14" fmla="*/ 279 w 6927"/>
                <a:gd name="T15" fmla="*/ 2 h 2146"/>
                <a:gd name="T16" fmla="*/ 279 w 6927"/>
                <a:gd name="T17" fmla="*/ 2 h 2146"/>
                <a:gd name="T18" fmla="*/ 106 w 6927"/>
                <a:gd name="T19" fmla="*/ 1123 h 2146"/>
                <a:gd name="T20" fmla="*/ 600 w 6927"/>
                <a:gd name="T21" fmla="*/ 2146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7" h="2146">
                  <a:moveTo>
                    <a:pt x="600" y="2146"/>
                  </a:moveTo>
                  <a:cubicBezTo>
                    <a:pt x="600" y="2146"/>
                    <a:pt x="4949" y="2146"/>
                    <a:pt x="6174" y="2146"/>
                  </a:cubicBezTo>
                  <a:cubicBezTo>
                    <a:pt x="6577" y="2146"/>
                    <a:pt x="6927" y="1486"/>
                    <a:pt x="6139" y="1194"/>
                  </a:cubicBezTo>
                  <a:cubicBezTo>
                    <a:pt x="5659" y="1016"/>
                    <a:pt x="3481" y="223"/>
                    <a:pt x="3273" y="136"/>
                  </a:cubicBezTo>
                  <a:cubicBezTo>
                    <a:pt x="3273" y="135"/>
                    <a:pt x="3273" y="135"/>
                    <a:pt x="3273" y="136"/>
                  </a:cubicBezTo>
                  <a:cubicBezTo>
                    <a:pt x="2903" y="231"/>
                    <a:pt x="2166" y="328"/>
                    <a:pt x="1267" y="247"/>
                  </a:cubicBezTo>
                  <a:cubicBezTo>
                    <a:pt x="1188" y="240"/>
                    <a:pt x="521" y="168"/>
                    <a:pt x="279" y="0"/>
                  </a:cubicBezTo>
                  <a:cubicBezTo>
                    <a:pt x="279" y="1"/>
                    <a:pt x="279" y="1"/>
                    <a:pt x="279" y="2"/>
                  </a:cubicBezTo>
                  <a:lnTo>
                    <a:pt x="279" y="2"/>
                  </a:lnTo>
                  <a:cubicBezTo>
                    <a:pt x="178" y="420"/>
                    <a:pt x="133" y="823"/>
                    <a:pt x="106" y="1123"/>
                  </a:cubicBezTo>
                  <a:cubicBezTo>
                    <a:pt x="71" y="1516"/>
                    <a:pt x="0" y="2146"/>
                    <a:pt x="600" y="2146"/>
                  </a:cubicBezTo>
                  <a:close/>
                </a:path>
              </a:pathLst>
            </a:custGeom>
            <a:solidFill>
              <a:srgbClr val="804028"/>
            </a:solidFill>
            <a:ln w="127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0" name="Freeform 20">
              <a:extLst>
                <a:ext uri="{FF2B5EF4-FFF2-40B4-BE49-F238E27FC236}">
                  <a16:creationId xmlns:a16="http://schemas.microsoft.com/office/drawing/2014/main" id="{248E075A-48F3-4B45-AA60-37F38416BAA7}"/>
                </a:ext>
              </a:extLst>
            </p:cNvPr>
            <p:cNvSpPr>
              <a:spLocks/>
            </p:cNvSpPr>
            <p:nvPr/>
          </p:nvSpPr>
          <p:spPr bwMode="auto">
            <a:xfrm>
              <a:off x="10058398" y="5338430"/>
              <a:ext cx="198438" cy="69850"/>
            </a:xfrm>
            <a:custGeom>
              <a:avLst/>
              <a:gdLst>
                <a:gd name="T0" fmla="*/ 0 w 2776"/>
                <a:gd name="T1" fmla="*/ 0 h 965"/>
                <a:gd name="T2" fmla="*/ 129 w 2776"/>
                <a:gd name="T3" fmla="*/ 965 h 965"/>
                <a:gd name="T4" fmla="*/ 2641 w 2776"/>
                <a:gd name="T5" fmla="*/ 452 h 965"/>
                <a:gd name="T6" fmla="*/ 2776 w 2776"/>
                <a:gd name="T7" fmla="*/ 384 h 965"/>
                <a:gd name="T8" fmla="*/ 2609 w 2776"/>
                <a:gd name="T9" fmla="*/ 361 h 965"/>
                <a:gd name="T10" fmla="*/ 0 w 2776"/>
                <a:gd name="T11" fmla="*/ 0 h 965"/>
              </a:gdLst>
              <a:ahLst/>
              <a:cxnLst>
                <a:cxn ang="0">
                  <a:pos x="T0" y="T1"/>
                </a:cxn>
                <a:cxn ang="0">
                  <a:pos x="T2" y="T3"/>
                </a:cxn>
                <a:cxn ang="0">
                  <a:pos x="T4" y="T5"/>
                </a:cxn>
                <a:cxn ang="0">
                  <a:pos x="T6" y="T7"/>
                </a:cxn>
                <a:cxn ang="0">
                  <a:pos x="T8" y="T9"/>
                </a:cxn>
                <a:cxn ang="0">
                  <a:pos x="T10" y="T11"/>
                </a:cxn>
              </a:cxnLst>
              <a:rect l="0" t="0" r="r" b="b"/>
              <a:pathLst>
                <a:path w="2776" h="965">
                  <a:moveTo>
                    <a:pt x="0" y="0"/>
                  </a:moveTo>
                  <a:cubicBezTo>
                    <a:pt x="52" y="388"/>
                    <a:pt x="96" y="717"/>
                    <a:pt x="129" y="965"/>
                  </a:cubicBezTo>
                  <a:lnTo>
                    <a:pt x="2641" y="452"/>
                  </a:lnTo>
                  <a:lnTo>
                    <a:pt x="2776" y="384"/>
                  </a:lnTo>
                  <a:lnTo>
                    <a:pt x="2609" y="361"/>
                  </a:lnTo>
                  <a:lnTo>
                    <a:pt x="0"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99" name="Freeform: Shape 198">
              <a:extLst>
                <a:ext uri="{FF2B5EF4-FFF2-40B4-BE49-F238E27FC236}">
                  <a16:creationId xmlns:a16="http://schemas.microsoft.com/office/drawing/2014/main" id="{D26D60AD-7F78-4066-987C-54F05DE4F5ED}"/>
                </a:ext>
              </a:extLst>
            </p:cNvPr>
            <p:cNvSpPr>
              <a:spLocks/>
            </p:cNvSpPr>
            <p:nvPr/>
          </p:nvSpPr>
          <p:spPr bwMode="auto">
            <a:xfrm>
              <a:off x="9293329" y="3611228"/>
              <a:ext cx="1862032" cy="1762124"/>
            </a:xfrm>
            <a:custGeom>
              <a:avLst/>
              <a:gdLst>
                <a:gd name="connsiteX0" fmla="*/ 652927 w 1862032"/>
                <a:gd name="connsiteY0" fmla="*/ 0 h 1762124"/>
                <a:gd name="connsiteX1" fmla="*/ 769283 w 1862032"/>
                <a:gd name="connsiteY1" fmla="*/ 32830 h 1762124"/>
                <a:gd name="connsiteX2" fmla="*/ 827818 w 1862032"/>
                <a:gd name="connsiteY2" fmla="*/ 319157 h 1762124"/>
                <a:gd name="connsiteX3" fmla="*/ 852123 w 1862032"/>
                <a:gd name="connsiteY3" fmla="*/ 322648 h 1762124"/>
                <a:gd name="connsiteX4" fmla="*/ 1564285 w 1862032"/>
                <a:gd name="connsiteY4" fmla="*/ 429133 h 1762124"/>
                <a:gd name="connsiteX5" fmla="*/ 1572928 w 1862032"/>
                <a:gd name="connsiteY5" fmla="*/ 435966 h 1762124"/>
                <a:gd name="connsiteX6" fmla="*/ 1601935 w 1862032"/>
                <a:gd name="connsiteY6" fmla="*/ 440393 h 1762124"/>
                <a:gd name="connsiteX7" fmla="*/ 1742948 w 1862032"/>
                <a:gd name="connsiteY7" fmla="*/ 632450 h 1762124"/>
                <a:gd name="connsiteX8" fmla="*/ 1862032 w 1862032"/>
                <a:gd name="connsiteY8" fmla="*/ 1762124 h 1762124"/>
                <a:gd name="connsiteX9" fmla="*/ 1439935 w 1862032"/>
                <a:gd name="connsiteY9" fmla="*/ 1762124 h 1762124"/>
                <a:gd name="connsiteX10" fmla="*/ 1254315 w 1862032"/>
                <a:gd name="connsiteY10" fmla="*/ 821090 h 1762124"/>
                <a:gd name="connsiteX11" fmla="*/ 1185566 w 1862032"/>
                <a:gd name="connsiteY11" fmla="*/ 827603 h 1762124"/>
                <a:gd name="connsiteX12" fmla="*/ 1127918 w 1862032"/>
                <a:gd name="connsiteY12" fmla="*/ 833065 h 1762124"/>
                <a:gd name="connsiteX13" fmla="*/ 1126633 w 1862032"/>
                <a:gd name="connsiteY13" fmla="*/ 851475 h 1762124"/>
                <a:gd name="connsiteX14" fmla="*/ 1075682 w 1862032"/>
                <a:gd name="connsiteY14" fmla="*/ 1761983 h 1762124"/>
                <a:gd name="connsiteX15" fmla="*/ 661300 w 1862032"/>
                <a:gd name="connsiteY15" fmla="*/ 1761983 h 1762124"/>
                <a:gd name="connsiteX16" fmla="*/ 630705 w 1862032"/>
                <a:gd name="connsiteY16" fmla="*/ 883174 h 1762124"/>
                <a:gd name="connsiteX17" fmla="*/ 330886 w 1862032"/>
                <a:gd name="connsiteY17" fmla="*/ 881176 h 1762124"/>
                <a:gd name="connsiteX18" fmla="*/ 7984 w 1862032"/>
                <a:gd name="connsiteY18" fmla="*/ 479426 h 1762124"/>
                <a:gd name="connsiteX19" fmla="*/ 24904 w 1862032"/>
                <a:gd name="connsiteY19" fmla="*/ 343459 h 1762124"/>
                <a:gd name="connsiteX20" fmla="*/ 26839 w 1862032"/>
                <a:gd name="connsiteY20" fmla="*/ 326937 h 1762124"/>
                <a:gd name="connsiteX21" fmla="*/ 34869 w 1862032"/>
                <a:gd name="connsiteY21" fmla="*/ 258130 h 1762124"/>
                <a:gd name="connsiteX22" fmla="*/ 51000 w 1862032"/>
                <a:gd name="connsiteY22" fmla="*/ 111006 h 1762124"/>
                <a:gd name="connsiteX23" fmla="*/ 652927 w 1862032"/>
                <a:gd name="connsiteY23" fmla="*/ 0 h 17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2032" h="1762124">
                  <a:moveTo>
                    <a:pt x="652927" y="0"/>
                  </a:moveTo>
                  <a:lnTo>
                    <a:pt x="769283" y="32830"/>
                  </a:lnTo>
                  <a:lnTo>
                    <a:pt x="827818" y="319157"/>
                  </a:lnTo>
                  <a:lnTo>
                    <a:pt x="852123" y="322648"/>
                  </a:lnTo>
                  <a:cubicBezTo>
                    <a:pt x="1039692" y="349629"/>
                    <a:pt x="1431435" y="406429"/>
                    <a:pt x="1564285" y="429133"/>
                  </a:cubicBezTo>
                  <a:lnTo>
                    <a:pt x="1572928" y="435966"/>
                  </a:lnTo>
                  <a:lnTo>
                    <a:pt x="1601935" y="440393"/>
                  </a:lnTo>
                  <a:cubicBezTo>
                    <a:pt x="1678946" y="468674"/>
                    <a:pt x="1725375" y="539560"/>
                    <a:pt x="1742948" y="632450"/>
                  </a:cubicBezTo>
                  <a:cubicBezTo>
                    <a:pt x="1762007" y="733960"/>
                    <a:pt x="1862032" y="1762124"/>
                    <a:pt x="1862032" y="1762124"/>
                  </a:cubicBezTo>
                  <a:cubicBezTo>
                    <a:pt x="1862032" y="1762124"/>
                    <a:pt x="1442872" y="1761767"/>
                    <a:pt x="1439935" y="1762124"/>
                  </a:cubicBezTo>
                  <a:lnTo>
                    <a:pt x="1254315" y="821090"/>
                  </a:lnTo>
                  <a:lnTo>
                    <a:pt x="1185566" y="827603"/>
                  </a:lnTo>
                  <a:lnTo>
                    <a:pt x="1127918" y="833065"/>
                  </a:lnTo>
                  <a:lnTo>
                    <a:pt x="1126633" y="851475"/>
                  </a:lnTo>
                  <a:cubicBezTo>
                    <a:pt x="1097897" y="1284603"/>
                    <a:pt x="1075682" y="1761983"/>
                    <a:pt x="1075682" y="1761983"/>
                  </a:cubicBezTo>
                  <a:cubicBezTo>
                    <a:pt x="1075682" y="1761983"/>
                    <a:pt x="664237" y="1762126"/>
                    <a:pt x="661300" y="1761983"/>
                  </a:cubicBezTo>
                  <a:lnTo>
                    <a:pt x="630705" y="883174"/>
                  </a:lnTo>
                  <a:lnTo>
                    <a:pt x="330886" y="881176"/>
                  </a:lnTo>
                  <a:cubicBezTo>
                    <a:pt x="99033" y="881176"/>
                    <a:pt x="-35031" y="809938"/>
                    <a:pt x="7984" y="479426"/>
                  </a:cubicBezTo>
                  <a:cubicBezTo>
                    <a:pt x="14078" y="432649"/>
                    <a:pt x="19814" y="386516"/>
                    <a:pt x="24904" y="343459"/>
                  </a:cubicBezTo>
                  <a:cubicBezTo>
                    <a:pt x="25549" y="337880"/>
                    <a:pt x="26194" y="332444"/>
                    <a:pt x="26839" y="326937"/>
                  </a:cubicBezTo>
                  <a:cubicBezTo>
                    <a:pt x="29779" y="302690"/>
                    <a:pt x="32431" y="279588"/>
                    <a:pt x="34869" y="258130"/>
                  </a:cubicBezTo>
                  <a:cubicBezTo>
                    <a:pt x="44834" y="171014"/>
                    <a:pt x="51000" y="111006"/>
                    <a:pt x="51000" y="111006"/>
                  </a:cubicBezTo>
                  <a:cubicBezTo>
                    <a:pt x="245429" y="85471"/>
                    <a:pt x="460362" y="25034"/>
                    <a:pt x="652927" y="0"/>
                  </a:cubicBezTo>
                  <a:close/>
                </a:path>
              </a:pathLst>
            </a:custGeom>
            <a:solidFill>
              <a:srgbClr val="00131D"/>
            </a:solidFill>
            <a:ln>
              <a:solidFill>
                <a:schemeClr val="bg2"/>
              </a:solid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2" name="Freeform 22">
              <a:extLst>
                <a:ext uri="{FF2B5EF4-FFF2-40B4-BE49-F238E27FC236}">
                  <a16:creationId xmlns:a16="http://schemas.microsoft.com/office/drawing/2014/main" id="{7D9E1DD4-EC9D-4B9D-A784-CAFFF0461A3B}"/>
                </a:ext>
              </a:extLst>
            </p:cNvPr>
            <p:cNvSpPr>
              <a:spLocks/>
            </p:cNvSpPr>
            <p:nvPr/>
          </p:nvSpPr>
          <p:spPr bwMode="auto">
            <a:xfrm>
              <a:off x="10118723" y="4019218"/>
              <a:ext cx="195263" cy="33337"/>
            </a:xfrm>
            <a:custGeom>
              <a:avLst/>
              <a:gdLst>
                <a:gd name="T0" fmla="*/ 2667 w 2724"/>
                <a:gd name="T1" fmla="*/ 462 h 462"/>
                <a:gd name="T2" fmla="*/ 2660 w 2724"/>
                <a:gd name="T3" fmla="*/ 462 h 462"/>
                <a:gd name="T4" fmla="*/ 50 w 2724"/>
                <a:gd name="T5" fmla="*/ 109 h 462"/>
                <a:gd name="T6" fmla="*/ 5 w 2724"/>
                <a:gd name="T7" fmla="*/ 50 h 462"/>
                <a:gd name="T8" fmla="*/ 64 w 2724"/>
                <a:gd name="T9" fmla="*/ 4 h 462"/>
                <a:gd name="T10" fmla="*/ 2674 w 2724"/>
                <a:gd name="T11" fmla="*/ 357 h 462"/>
                <a:gd name="T12" fmla="*/ 2720 w 2724"/>
                <a:gd name="T13" fmla="*/ 416 h 462"/>
                <a:gd name="T14" fmla="*/ 2667 w 2724"/>
                <a:gd name="T15" fmla="*/ 462 h 4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4" h="462">
                  <a:moveTo>
                    <a:pt x="2667" y="462"/>
                  </a:moveTo>
                  <a:cubicBezTo>
                    <a:pt x="2665" y="462"/>
                    <a:pt x="2663" y="462"/>
                    <a:pt x="2660" y="462"/>
                  </a:cubicBezTo>
                  <a:lnTo>
                    <a:pt x="50" y="109"/>
                  </a:lnTo>
                  <a:cubicBezTo>
                    <a:pt x="21" y="105"/>
                    <a:pt x="0" y="78"/>
                    <a:pt x="5" y="50"/>
                  </a:cubicBezTo>
                  <a:cubicBezTo>
                    <a:pt x="8" y="21"/>
                    <a:pt x="35" y="0"/>
                    <a:pt x="64" y="4"/>
                  </a:cubicBezTo>
                  <a:lnTo>
                    <a:pt x="2674" y="357"/>
                  </a:lnTo>
                  <a:cubicBezTo>
                    <a:pt x="2703" y="361"/>
                    <a:pt x="2724" y="388"/>
                    <a:pt x="2720" y="416"/>
                  </a:cubicBezTo>
                  <a:cubicBezTo>
                    <a:pt x="2716" y="443"/>
                    <a:pt x="2693" y="462"/>
                    <a:pt x="2667" y="46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3" name="Freeform 23">
              <a:extLst>
                <a:ext uri="{FF2B5EF4-FFF2-40B4-BE49-F238E27FC236}">
                  <a16:creationId xmlns:a16="http://schemas.microsoft.com/office/drawing/2014/main" id="{EA718041-A03D-40CB-B30C-B5870D698583}"/>
                </a:ext>
              </a:extLst>
            </p:cNvPr>
            <p:cNvSpPr>
              <a:spLocks/>
            </p:cNvSpPr>
            <p:nvPr/>
          </p:nvSpPr>
          <p:spPr bwMode="auto">
            <a:xfrm>
              <a:off x="9917111" y="4424030"/>
              <a:ext cx="11113" cy="71437"/>
            </a:xfrm>
            <a:custGeom>
              <a:avLst/>
              <a:gdLst>
                <a:gd name="T0" fmla="*/ 85 w 138"/>
                <a:gd name="T1" fmla="*/ 995 h 995"/>
                <a:gd name="T2" fmla="*/ 32 w 138"/>
                <a:gd name="T3" fmla="*/ 943 h 995"/>
                <a:gd name="T4" fmla="*/ 1 w 138"/>
                <a:gd name="T5" fmla="*/ 56 h 995"/>
                <a:gd name="T6" fmla="*/ 52 w 138"/>
                <a:gd name="T7" fmla="*/ 2 h 995"/>
                <a:gd name="T8" fmla="*/ 106 w 138"/>
                <a:gd name="T9" fmla="*/ 53 h 995"/>
                <a:gd name="T10" fmla="*/ 137 w 138"/>
                <a:gd name="T11" fmla="*/ 940 h 995"/>
                <a:gd name="T12" fmla="*/ 86 w 138"/>
                <a:gd name="T13" fmla="*/ 995 h 995"/>
                <a:gd name="T14" fmla="*/ 85 w 138"/>
                <a:gd name="T15" fmla="*/ 995 h 9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995">
                  <a:moveTo>
                    <a:pt x="85" y="995"/>
                  </a:moveTo>
                  <a:cubicBezTo>
                    <a:pt x="56" y="995"/>
                    <a:pt x="33" y="972"/>
                    <a:pt x="32" y="943"/>
                  </a:cubicBezTo>
                  <a:lnTo>
                    <a:pt x="1" y="56"/>
                  </a:lnTo>
                  <a:cubicBezTo>
                    <a:pt x="0" y="27"/>
                    <a:pt x="22" y="3"/>
                    <a:pt x="52" y="2"/>
                  </a:cubicBezTo>
                  <a:cubicBezTo>
                    <a:pt x="81" y="0"/>
                    <a:pt x="105" y="23"/>
                    <a:pt x="106" y="53"/>
                  </a:cubicBezTo>
                  <a:lnTo>
                    <a:pt x="137" y="940"/>
                  </a:lnTo>
                  <a:cubicBezTo>
                    <a:pt x="138" y="969"/>
                    <a:pt x="116" y="994"/>
                    <a:pt x="86" y="995"/>
                  </a:cubicBezTo>
                  <a:cubicBezTo>
                    <a:pt x="86" y="995"/>
                    <a:pt x="85" y="995"/>
                    <a:pt x="85" y="995"/>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4" name="Freeform 24">
              <a:extLst>
                <a:ext uri="{FF2B5EF4-FFF2-40B4-BE49-F238E27FC236}">
                  <a16:creationId xmlns:a16="http://schemas.microsoft.com/office/drawing/2014/main" id="{CE13A95F-E7E1-4E89-83DF-B11FC4987374}"/>
                </a:ext>
              </a:extLst>
            </p:cNvPr>
            <p:cNvSpPr>
              <a:spLocks/>
            </p:cNvSpPr>
            <p:nvPr/>
          </p:nvSpPr>
          <p:spPr bwMode="auto">
            <a:xfrm>
              <a:off x="9320211" y="3869993"/>
              <a:ext cx="347663" cy="68262"/>
            </a:xfrm>
            <a:custGeom>
              <a:avLst/>
              <a:gdLst>
                <a:gd name="T0" fmla="*/ 4851 w 4851"/>
                <a:gd name="T1" fmla="*/ 130 h 962"/>
                <a:gd name="T2" fmla="*/ 0 w 4851"/>
                <a:gd name="T3" fmla="*/ 962 h 962"/>
                <a:gd name="T4" fmla="*/ 112 w 4851"/>
                <a:gd name="T5" fmla="*/ 0 h 962"/>
                <a:gd name="T6" fmla="*/ 4851 w 4851"/>
                <a:gd name="T7" fmla="*/ 130 h 962"/>
              </a:gdLst>
              <a:ahLst/>
              <a:cxnLst>
                <a:cxn ang="0">
                  <a:pos x="T0" y="T1"/>
                </a:cxn>
                <a:cxn ang="0">
                  <a:pos x="T2" y="T3"/>
                </a:cxn>
                <a:cxn ang="0">
                  <a:pos x="T4" y="T5"/>
                </a:cxn>
                <a:cxn ang="0">
                  <a:pos x="T6" y="T7"/>
                </a:cxn>
              </a:cxnLst>
              <a:rect l="0" t="0" r="r" b="b"/>
              <a:pathLst>
                <a:path w="4851" h="962">
                  <a:moveTo>
                    <a:pt x="4851" y="130"/>
                  </a:moveTo>
                  <a:lnTo>
                    <a:pt x="0" y="962"/>
                  </a:lnTo>
                  <a:cubicBezTo>
                    <a:pt x="41" y="623"/>
                    <a:pt x="78" y="300"/>
                    <a:pt x="112" y="0"/>
                  </a:cubicBezTo>
                  <a:lnTo>
                    <a:pt x="4851" y="13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5" name="Freeform 25">
              <a:extLst>
                <a:ext uri="{FF2B5EF4-FFF2-40B4-BE49-F238E27FC236}">
                  <a16:creationId xmlns:a16="http://schemas.microsoft.com/office/drawing/2014/main" id="{5CC0BD12-CE33-473F-9321-4D20786B66D1}"/>
                </a:ext>
              </a:extLst>
            </p:cNvPr>
            <p:cNvSpPr>
              <a:spLocks/>
            </p:cNvSpPr>
            <p:nvPr/>
          </p:nvSpPr>
          <p:spPr bwMode="auto">
            <a:xfrm>
              <a:off x="10725148" y="3449305"/>
              <a:ext cx="177800" cy="317500"/>
            </a:xfrm>
            <a:custGeom>
              <a:avLst/>
              <a:gdLst>
                <a:gd name="T0" fmla="*/ 1552 w 2487"/>
                <a:gd name="T1" fmla="*/ 3766 h 4426"/>
                <a:gd name="T2" fmla="*/ 1715 w 2487"/>
                <a:gd name="T3" fmla="*/ 114 h 4426"/>
                <a:gd name="T4" fmla="*/ 1552 w 2487"/>
                <a:gd name="T5" fmla="*/ 3766 h 4426"/>
              </a:gdLst>
              <a:ahLst/>
              <a:cxnLst>
                <a:cxn ang="0">
                  <a:pos x="T0" y="T1"/>
                </a:cxn>
                <a:cxn ang="0">
                  <a:pos x="T2" y="T3"/>
                </a:cxn>
                <a:cxn ang="0">
                  <a:pos x="T4" y="T5"/>
                </a:cxn>
              </a:cxnLst>
              <a:rect l="0" t="0" r="r" b="b"/>
              <a:pathLst>
                <a:path w="2487" h="4426">
                  <a:moveTo>
                    <a:pt x="1552" y="3766"/>
                  </a:moveTo>
                  <a:cubicBezTo>
                    <a:pt x="2487" y="3605"/>
                    <a:pt x="2444" y="114"/>
                    <a:pt x="1715" y="114"/>
                  </a:cubicBezTo>
                  <a:cubicBezTo>
                    <a:pt x="349" y="0"/>
                    <a:pt x="0" y="4426"/>
                    <a:pt x="1552" y="3766"/>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6" name="Freeform 26">
              <a:extLst>
                <a:ext uri="{FF2B5EF4-FFF2-40B4-BE49-F238E27FC236}">
                  <a16:creationId xmlns:a16="http://schemas.microsoft.com/office/drawing/2014/main" id="{8A763369-3EAE-4534-BB40-0D22BA025464}"/>
                </a:ext>
              </a:extLst>
            </p:cNvPr>
            <p:cNvSpPr>
              <a:spLocks/>
            </p:cNvSpPr>
            <p:nvPr/>
          </p:nvSpPr>
          <p:spPr bwMode="auto">
            <a:xfrm>
              <a:off x="10741023" y="3581068"/>
              <a:ext cx="446088" cy="166687"/>
            </a:xfrm>
            <a:custGeom>
              <a:avLst/>
              <a:gdLst>
                <a:gd name="T0" fmla="*/ 0 w 6217"/>
                <a:gd name="T1" fmla="*/ 18 h 2328"/>
                <a:gd name="T2" fmla="*/ 1467 w 6217"/>
                <a:gd name="T3" fmla="*/ 261 h 2328"/>
                <a:gd name="T4" fmla="*/ 3433 w 6217"/>
                <a:gd name="T5" fmla="*/ 74 h 2328"/>
                <a:gd name="T6" fmla="*/ 5973 w 6217"/>
                <a:gd name="T7" fmla="*/ 1361 h 2328"/>
                <a:gd name="T8" fmla="*/ 5784 w 6217"/>
                <a:gd name="T9" fmla="*/ 1713 h 2328"/>
                <a:gd name="T10" fmla="*/ 5296 w 6217"/>
                <a:gd name="T11" fmla="*/ 1909 h 2328"/>
                <a:gd name="T12" fmla="*/ 4890 w 6217"/>
                <a:gd name="T13" fmla="*/ 2127 h 2328"/>
                <a:gd name="T14" fmla="*/ 3748 w 6217"/>
                <a:gd name="T15" fmla="*/ 1803 h 2328"/>
                <a:gd name="T16" fmla="*/ 2317 w 6217"/>
                <a:gd name="T17" fmla="*/ 2037 h 2328"/>
                <a:gd name="T18" fmla="*/ 107 w 6217"/>
                <a:gd name="T19" fmla="*/ 2157 h 2328"/>
                <a:gd name="T20" fmla="*/ 0 w 6217"/>
                <a:gd name="T21" fmla="*/ 18 h 2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17" h="2328">
                  <a:moveTo>
                    <a:pt x="0" y="18"/>
                  </a:moveTo>
                  <a:cubicBezTo>
                    <a:pt x="23" y="0"/>
                    <a:pt x="1467" y="261"/>
                    <a:pt x="1467" y="261"/>
                  </a:cubicBezTo>
                  <a:cubicBezTo>
                    <a:pt x="1897" y="242"/>
                    <a:pt x="3241" y="84"/>
                    <a:pt x="3433" y="74"/>
                  </a:cubicBezTo>
                  <a:cubicBezTo>
                    <a:pt x="4021" y="44"/>
                    <a:pt x="5416" y="916"/>
                    <a:pt x="5973" y="1361"/>
                  </a:cubicBezTo>
                  <a:cubicBezTo>
                    <a:pt x="6217" y="1556"/>
                    <a:pt x="6099" y="1820"/>
                    <a:pt x="5784" y="1713"/>
                  </a:cubicBezTo>
                  <a:cubicBezTo>
                    <a:pt x="5727" y="1694"/>
                    <a:pt x="5831" y="2167"/>
                    <a:pt x="5296" y="1909"/>
                  </a:cubicBezTo>
                  <a:cubicBezTo>
                    <a:pt x="5279" y="1901"/>
                    <a:pt x="5338" y="2328"/>
                    <a:pt x="4890" y="2127"/>
                  </a:cubicBezTo>
                  <a:cubicBezTo>
                    <a:pt x="4405" y="1911"/>
                    <a:pt x="3748" y="1803"/>
                    <a:pt x="3748" y="1803"/>
                  </a:cubicBezTo>
                  <a:cubicBezTo>
                    <a:pt x="3748" y="1803"/>
                    <a:pt x="3028" y="1906"/>
                    <a:pt x="2317" y="2037"/>
                  </a:cubicBezTo>
                  <a:cubicBezTo>
                    <a:pt x="1377" y="2210"/>
                    <a:pt x="107" y="2157"/>
                    <a:pt x="107" y="2157"/>
                  </a:cubicBezTo>
                  <a:lnTo>
                    <a:pt x="0" y="18"/>
                  </a:ln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96" name="Freeform: Shape 195">
              <a:extLst>
                <a:ext uri="{FF2B5EF4-FFF2-40B4-BE49-F238E27FC236}">
                  <a16:creationId xmlns:a16="http://schemas.microsoft.com/office/drawing/2014/main" id="{E2ACCE58-1406-489E-852E-E404BAA49501}"/>
                </a:ext>
              </a:extLst>
            </p:cNvPr>
            <p:cNvSpPr>
              <a:spLocks/>
            </p:cNvSpPr>
            <p:nvPr/>
          </p:nvSpPr>
          <p:spPr bwMode="auto">
            <a:xfrm>
              <a:off x="9079417" y="2813284"/>
              <a:ext cx="1767969" cy="914526"/>
            </a:xfrm>
            <a:custGeom>
              <a:avLst/>
              <a:gdLst>
                <a:gd name="connsiteX0" fmla="*/ 739555 w 1767969"/>
                <a:gd name="connsiteY0" fmla="*/ 6 h 914526"/>
                <a:gd name="connsiteX1" fmla="*/ 1130854 w 1767969"/>
                <a:gd name="connsiteY1" fmla="*/ 178331 h 914526"/>
                <a:gd name="connsiteX2" fmla="*/ 1280207 w 1767969"/>
                <a:gd name="connsiteY2" fmla="*/ 622500 h 914526"/>
                <a:gd name="connsiteX3" fmla="*/ 1767969 w 1767969"/>
                <a:gd name="connsiteY3" fmla="*/ 644647 h 914526"/>
                <a:gd name="connsiteX4" fmla="*/ 1756359 w 1767969"/>
                <a:gd name="connsiteY4" fmla="*/ 911778 h 914526"/>
                <a:gd name="connsiteX5" fmla="*/ 1175860 w 1767969"/>
                <a:gd name="connsiteY5" fmla="*/ 914492 h 914526"/>
                <a:gd name="connsiteX6" fmla="*/ 1075169 w 1767969"/>
                <a:gd name="connsiteY6" fmla="*/ 907634 h 914526"/>
                <a:gd name="connsiteX7" fmla="*/ 980068 w 1767969"/>
                <a:gd name="connsiteY7" fmla="*/ 781606 h 914526"/>
                <a:gd name="connsiteX8" fmla="*/ 978348 w 1767969"/>
                <a:gd name="connsiteY8" fmla="*/ 779248 h 914526"/>
                <a:gd name="connsiteX9" fmla="*/ 532210 w 1767969"/>
                <a:gd name="connsiteY9" fmla="*/ 788632 h 914526"/>
                <a:gd name="connsiteX10" fmla="*/ 352582 w 1767969"/>
                <a:gd name="connsiteY10" fmla="*/ 779200 h 914526"/>
                <a:gd name="connsiteX11" fmla="*/ 344279 w 1767969"/>
                <a:gd name="connsiteY11" fmla="*/ 789519 h 914526"/>
                <a:gd name="connsiteX12" fmla="*/ 275014 w 1767969"/>
                <a:gd name="connsiteY12" fmla="*/ 817829 h 914526"/>
                <a:gd name="connsiteX13" fmla="*/ 277543 w 1767969"/>
                <a:gd name="connsiteY13" fmla="*/ 775260 h 914526"/>
                <a:gd name="connsiteX14" fmla="*/ 277306 w 1767969"/>
                <a:gd name="connsiteY14" fmla="*/ 775248 h 914526"/>
                <a:gd name="connsiteX15" fmla="*/ 277572 w 1767969"/>
                <a:gd name="connsiteY15" fmla="*/ 774762 h 914526"/>
                <a:gd name="connsiteX16" fmla="*/ 286268 w 1767969"/>
                <a:gd name="connsiteY16" fmla="*/ 628358 h 914526"/>
                <a:gd name="connsiteX17" fmla="*/ 126551 w 1767969"/>
                <a:gd name="connsiteY17" fmla="*/ 896371 h 914526"/>
                <a:gd name="connsiteX18" fmla="*/ 35509 w 1767969"/>
                <a:gd name="connsiteY18" fmla="*/ 513791 h 914526"/>
                <a:gd name="connsiteX19" fmla="*/ 174581 w 1767969"/>
                <a:gd name="connsiteY19" fmla="*/ 161529 h 914526"/>
                <a:gd name="connsiteX20" fmla="*/ 526060 w 1767969"/>
                <a:gd name="connsiteY20" fmla="*/ 2947 h 914526"/>
                <a:gd name="connsiteX21" fmla="*/ 688746 w 1767969"/>
                <a:gd name="connsiteY21" fmla="*/ 20804 h 914526"/>
                <a:gd name="connsiteX22" fmla="*/ 738252 w 1767969"/>
                <a:gd name="connsiteY22" fmla="*/ 1359 h 91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67969" h="914526">
                  <a:moveTo>
                    <a:pt x="739555" y="6"/>
                  </a:moveTo>
                  <a:cubicBezTo>
                    <a:pt x="941153" y="-566"/>
                    <a:pt x="1059976" y="42229"/>
                    <a:pt x="1130854" y="178331"/>
                  </a:cubicBezTo>
                  <a:cubicBezTo>
                    <a:pt x="1175072" y="263278"/>
                    <a:pt x="1279705" y="620714"/>
                    <a:pt x="1280207" y="622500"/>
                  </a:cubicBezTo>
                  <a:lnTo>
                    <a:pt x="1767969" y="644647"/>
                  </a:lnTo>
                  <a:cubicBezTo>
                    <a:pt x="1716297" y="641933"/>
                    <a:pt x="1702466" y="911778"/>
                    <a:pt x="1756359" y="911778"/>
                  </a:cubicBezTo>
                  <a:lnTo>
                    <a:pt x="1175860" y="914492"/>
                  </a:lnTo>
                  <a:cubicBezTo>
                    <a:pt x="1142321" y="914492"/>
                    <a:pt x="1107276" y="915421"/>
                    <a:pt x="1075169" y="907634"/>
                  </a:cubicBezTo>
                  <a:cubicBezTo>
                    <a:pt x="1046861" y="900704"/>
                    <a:pt x="1000636" y="808826"/>
                    <a:pt x="980068" y="781606"/>
                  </a:cubicBezTo>
                  <a:cubicBezTo>
                    <a:pt x="979494" y="780820"/>
                    <a:pt x="978921" y="780034"/>
                    <a:pt x="978348" y="779248"/>
                  </a:cubicBezTo>
                  <a:cubicBezTo>
                    <a:pt x="933843" y="786375"/>
                    <a:pt x="766707" y="795793"/>
                    <a:pt x="532210" y="788632"/>
                  </a:cubicBezTo>
                  <a:lnTo>
                    <a:pt x="352582" y="779200"/>
                  </a:lnTo>
                  <a:lnTo>
                    <a:pt x="344279" y="789519"/>
                  </a:lnTo>
                  <a:cubicBezTo>
                    <a:pt x="323219" y="810361"/>
                    <a:pt x="300499" y="821521"/>
                    <a:pt x="275014" y="817829"/>
                  </a:cubicBezTo>
                  <a:lnTo>
                    <a:pt x="277543" y="775260"/>
                  </a:lnTo>
                  <a:lnTo>
                    <a:pt x="277306" y="775248"/>
                  </a:lnTo>
                  <a:lnTo>
                    <a:pt x="277572" y="774762"/>
                  </a:lnTo>
                  <a:lnTo>
                    <a:pt x="286268" y="628358"/>
                  </a:lnTo>
                  <a:lnTo>
                    <a:pt x="126551" y="896371"/>
                  </a:lnTo>
                  <a:cubicBezTo>
                    <a:pt x="-9439" y="853070"/>
                    <a:pt x="-29081" y="714747"/>
                    <a:pt x="35509" y="513791"/>
                  </a:cubicBezTo>
                  <a:cubicBezTo>
                    <a:pt x="75940" y="388024"/>
                    <a:pt x="103754" y="274741"/>
                    <a:pt x="174581" y="161529"/>
                  </a:cubicBezTo>
                  <a:cubicBezTo>
                    <a:pt x="261823" y="21923"/>
                    <a:pt x="394945" y="3589"/>
                    <a:pt x="526060" y="2947"/>
                  </a:cubicBezTo>
                  <a:cubicBezTo>
                    <a:pt x="584342" y="32053"/>
                    <a:pt x="637703" y="35116"/>
                    <a:pt x="688746" y="20804"/>
                  </a:cubicBezTo>
                  <a:lnTo>
                    <a:pt x="738252" y="1359"/>
                  </a:lnTo>
                  <a:close/>
                </a:path>
              </a:pathLst>
            </a:custGeom>
            <a:solidFill>
              <a:srgbClr val="2F6152"/>
            </a:solidFill>
            <a:ln>
              <a:solidFill>
                <a:schemeClr val="bg2"/>
              </a:solid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8" name="Freeform 28">
              <a:extLst>
                <a:ext uri="{FF2B5EF4-FFF2-40B4-BE49-F238E27FC236}">
                  <a16:creationId xmlns:a16="http://schemas.microsoft.com/office/drawing/2014/main" id="{AE8EF36F-243A-4891-AFF1-564F0C2FD8C9}"/>
                </a:ext>
              </a:extLst>
            </p:cNvPr>
            <p:cNvSpPr>
              <a:spLocks/>
            </p:cNvSpPr>
            <p:nvPr/>
          </p:nvSpPr>
          <p:spPr bwMode="auto">
            <a:xfrm>
              <a:off x="10074273" y="3352468"/>
              <a:ext cx="79375" cy="368300"/>
            </a:xfrm>
            <a:custGeom>
              <a:avLst/>
              <a:gdLst>
                <a:gd name="T0" fmla="*/ 0 w 1118"/>
                <a:gd name="T1" fmla="*/ 4466 h 5163"/>
                <a:gd name="T2" fmla="*/ 1118 w 1118"/>
                <a:gd name="T3" fmla="*/ 5163 h 5163"/>
                <a:gd name="T4" fmla="*/ 272 w 1118"/>
                <a:gd name="T5" fmla="*/ 0 h 5163"/>
                <a:gd name="T6" fmla="*/ 411 w 1118"/>
                <a:gd name="T7" fmla="*/ 4391 h 5163"/>
                <a:gd name="T8" fmla="*/ 0 w 1118"/>
                <a:gd name="T9" fmla="*/ 4466 h 5163"/>
              </a:gdLst>
              <a:ahLst/>
              <a:cxnLst>
                <a:cxn ang="0">
                  <a:pos x="T0" y="T1"/>
                </a:cxn>
                <a:cxn ang="0">
                  <a:pos x="T2" y="T3"/>
                </a:cxn>
                <a:cxn ang="0">
                  <a:pos x="T4" y="T5"/>
                </a:cxn>
                <a:cxn ang="0">
                  <a:pos x="T6" y="T7"/>
                </a:cxn>
                <a:cxn ang="0">
                  <a:pos x="T8" y="T9"/>
                </a:cxn>
              </a:cxnLst>
              <a:rect l="0" t="0" r="r" b="b"/>
              <a:pathLst>
                <a:path w="1118" h="5163">
                  <a:moveTo>
                    <a:pt x="0" y="4466"/>
                  </a:moveTo>
                  <a:cubicBezTo>
                    <a:pt x="287" y="4848"/>
                    <a:pt x="723" y="5066"/>
                    <a:pt x="1118" y="5163"/>
                  </a:cubicBezTo>
                  <a:lnTo>
                    <a:pt x="272" y="0"/>
                  </a:lnTo>
                  <a:lnTo>
                    <a:pt x="411" y="4391"/>
                  </a:lnTo>
                  <a:cubicBezTo>
                    <a:pt x="411" y="4391"/>
                    <a:pt x="224" y="4429"/>
                    <a:pt x="0" y="4466"/>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0" name="Freeform 30">
              <a:extLst>
                <a:ext uri="{FF2B5EF4-FFF2-40B4-BE49-F238E27FC236}">
                  <a16:creationId xmlns:a16="http://schemas.microsoft.com/office/drawing/2014/main" id="{C12AC9A4-86C8-497D-B14B-0600CF6B309E}"/>
                </a:ext>
              </a:extLst>
            </p:cNvPr>
            <p:cNvSpPr>
              <a:spLocks/>
            </p:cNvSpPr>
            <p:nvPr/>
          </p:nvSpPr>
          <p:spPr bwMode="auto">
            <a:xfrm>
              <a:off x="9332899" y="3403268"/>
              <a:ext cx="836613" cy="508000"/>
            </a:xfrm>
            <a:custGeom>
              <a:avLst/>
              <a:gdLst>
                <a:gd name="T0" fmla="*/ 11255 w 11677"/>
                <a:gd name="T1" fmla="*/ 0 h 7122"/>
                <a:gd name="T2" fmla="*/ 11677 w 11677"/>
                <a:gd name="T3" fmla="*/ 6773 h 7122"/>
                <a:gd name="T4" fmla="*/ 0 w 11677"/>
                <a:gd name="T5" fmla="*/ 6773 h 7122"/>
                <a:gd name="T6" fmla="*/ 353 w 11677"/>
                <a:gd name="T7" fmla="*/ 1834 h 7122"/>
                <a:gd name="T8" fmla="*/ 11255 w 11677"/>
                <a:gd name="T9" fmla="*/ 0 h 7122"/>
              </a:gdLst>
              <a:ahLst/>
              <a:cxnLst>
                <a:cxn ang="0">
                  <a:pos x="T0" y="T1"/>
                </a:cxn>
                <a:cxn ang="0">
                  <a:pos x="T2" y="T3"/>
                </a:cxn>
                <a:cxn ang="0">
                  <a:pos x="T4" y="T5"/>
                </a:cxn>
                <a:cxn ang="0">
                  <a:pos x="T6" y="T7"/>
                </a:cxn>
                <a:cxn ang="0">
                  <a:pos x="T8" y="T9"/>
                </a:cxn>
              </a:cxnLst>
              <a:rect l="0" t="0" r="r" b="b"/>
              <a:pathLst>
                <a:path w="11677" h="7122">
                  <a:moveTo>
                    <a:pt x="11255" y="0"/>
                  </a:moveTo>
                  <a:lnTo>
                    <a:pt x="11677" y="6773"/>
                  </a:lnTo>
                  <a:cubicBezTo>
                    <a:pt x="8104" y="7122"/>
                    <a:pt x="4171" y="7077"/>
                    <a:pt x="0" y="6773"/>
                  </a:cubicBezTo>
                  <a:lnTo>
                    <a:pt x="353" y="1834"/>
                  </a:lnTo>
                  <a:lnTo>
                    <a:pt x="11255" y="0"/>
                  </a:lnTo>
                  <a:close/>
                </a:path>
              </a:pathLst>
            </a:custGeom>
            <a:solidFill>
              <a:srgbClr val="2F615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1" name="Freeform 31">
              <a:extLst>
                <a:ext uri="{FF2B5EF4-FFF2-40B4-BE49-F238E27FC236}">
                  <a16:creationId xmlns:a16="http://schemas.microsoft.com/office/drawing/2014/main" id="{37FB2CC5-A188-4FE4-862E-3BD6157C4661}"/>
                </a:ext>
              </a:extLst>
            </p:cNvPr>
            <p:cNvSpPr>
              <a:spLocks/>
            </p:cNvSpPr>
            <p:nvPr/>
          </p:nvSpPr>
          <p:spPr bwMode="auto">
            <a:xfrm>
              <a:off x="9455148" y="2125330"/>
              <a:ext cx="601663" cy="584200"/>
            </a:xfrm>
            <a:custGeom>
              <a:avLst/>
              <a:gdLst>
                <a:gd name="T0" fmla="*/ 7407 w 8380"/>
                <a:gd name="T1" fmla="*/ 2991 h 8195"/>
                <a:gd name="T2" fmla="*/ 7101 w 8380"/>
                <a:gd name="T3" fmla="*/ 2673 h 8195"/>
                <a:gd name="T4" fmla="*/ 4770 w 8380"/>
                <a:gd name="T5" fmla="*/ 908 h 8195"/>
                <a:gd name="T6" fmla="*/ 1124 w 8380"/>
                <a:gd name="T7" fmla="*/ 1367 h 8195"/>
                <a:gd name="T8" fmla="*/ 1634 w 8380"/>
                <a:gd name="T9" fmla="*/ 5276 h 8195"/>
                <a:gd name="T10" fmla="*/ 5120 w 8380"/>
                <a:gd name="T11" fmla="*/ 4806 h 8195"/>
                <a:gd name="T12" fmla="*/ 5742 w 8380"/>
                <a:gd name="T13" fmla="*/ 7571 h 8195"/>
                <a:gd name="T14" fmla="*/ 5957 w 8380"/>
                <a:gd name="T15" fmla="*/ 8134 h 8195"/>
                <a:gd name="T16" fmla="*/ 6381 w 8380"/>
                <a:gd name="T17" fmla="*/ 6676 h 8195"/>
                <a:gd name="T18" fmla="*/ 6804 w 8380"/>
                <a:gd name="T19" fmla="*/ 6067 h 8195"/>
                <a:gd name="T20" fmla="*/ 7572 w 8380"/>
                <a:gd name="T21" fmla="*/ 4652 h 8195"/>
                <a:gd name="T22" fmla="*/ 7407 w 8380"/>
                <a:gd name="T23" fmla="*/ 2991 h 8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80" h="8195">
                  <a:moveTo>
                    <a:pt x="7407" y="2991"/>
                  </a:moveTo>
                  <a:cubicBezTo>
                    <a:pt x="7220" y="2901"/>
                    <a:pt x="7157" y="2870"/>
                    <a:pt x="7101" y="2673"/>
                  </a:cubicBezTo>
                  <a:cubicBezTo>
                    <a:pt x="6624" y="979"/>
                    <a:pt x="4975" y="1034"/>
                    <a:pt x="4770" y="908"/>
                  </a:cubicBezTo>
                  <a:cubicBezTo>
                    <a:pt x="3294" y="0"/>
                    <a:pt x="1879" y="393"/>
                    <a:pt x="1124" y="1367"/>
                  </a:cubicBezTo>
                  <a:cubicBezTo>
                    <a:pt x="0" y="2817"/>
                    <a:pt x="762" y="5050"/>
                    <a:pt x="1634" y="5276"/>
                  </a:cubicBezTo>
                  <a:cubicBezTo>
                    <a:pt x="2469" y="5642"/>
                    <a:pt x="3922" y="5379"/>
                    <a:pt x="5120" y="4806"/>
                  </a:cubicBezTo>
                  <a:cubicBezTo>
                    <a:pt x="5379" y="5886"/>
                    <a:pt x="5742" y="7571"/>
                    <a:pt x="5742" y="7571"/>
                  </a:cubicBezTo>
                  <a:cubicBezTo>
                    <a:pt x="5742" y="7571"/>
                    <a:pt x="5295" y="8088"/>
                    <a:pt x="5957" y="8134"/>
                  </a:cubicBezTo>
                  <a:cubicBezTo>
                    <a:pt x="6847" y="8195"/>
                    <a:pt x="6526" y="6692"/>
                    <a:pt x="6381" y="6676"/>
                  </a:cubicBezTo>
                  <a:lnTo>
                    <a:pt x="6804" y="6067"/>
                  </a:lnTo>
                  <a:cubicBezTo>
                    <a:pt x="6804" y="6067"/>
                    <a:pt x="7712" y="5594"/>
                    <a:pt x="7572" y="4652"/>
                  </a:cubicBezTo>
                  <a:cubicBezTo>
                    <a:pt x="7551" y="4507"/>
                    <a:pt x="8380" y="3460"/>
                    <a:pt x="7407" y="2991"/>
                  </a:cubicBezTo>
                  <a:close/>
                </a:path>
              </a:pathLst>
            </a:custGeom>
            <a:solidFill>
              <a:srgbClr val="371D15"/>
            </a:solidFill>
            <a:ln w="19050">
              <a:solidFill>
                <a:schemeClr val="bg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2" name="Freeform 32">
              <a:extLst>
                <a:ext uri="{FF2B5EF4-FFF2-40B4-BE49-F238E27FC236}">
                  <a16:creationId xmlns:a16="http://schemas.microsoft.com/office/drawing/2014/main" id="{A852E9E3-DA87-47DD-81A4-261A127AE2B6}"/>
                </a:ext>
              </a:extLst>
            </p:cNvPr>
            <p:cNvSpPr>
              <a:spLocks/>
            </p:cNvSpPr>
            <p:nvPr/>
          </p:nvSpPr>
          <p:spPr bwMode="auto">
            <a:xfrm>
              <a:off x="9605961" y="2707943"/>
              <a:ext cx="144463" cy="77787"/>
            </a:xfrm>
            <a:custGeom>
              <a:avLst/>
              <a:gdLst>
                <a:gd name="T0" fmla="*/ 0 w 2032"/>
                <a:gd name="T1" fmla="*/ 1088 h 1088"/>
                <a:gd name="T2" fmla="*/ 190 w 2032"/>
                <a:gd name="T3" fmla="*/ 0 h 1088"/>
                <a:gd name="T4" fmla="*/ 2032 w 2032"/>
                <a:gd name="T5" fmla="*/ 338 h 1088"/>
                <a:gd name="T6" fmla="*/ 1857 w 2032"/>
                <a:gd name="T7" fmla="*/ 1048 h 1088"/>
                <a:gd name="T8" fmla="*/ 0 w 2032"/>
                <a:gd name="T9" fmla="*/ 1088 h 1088"/>
              </a:gdLst>
              <a:ahLst/>
              <a:cxnLst>
                <a:cxn ang="0">
                  <a:pos x="T0" y="T1"/>
                </a:cxn>
                <a:cxn ang="0">
                  <a:pos x="T2" y="T3"/>
                </a:cxn>
                <a:cxn ang="0">
                  <a:pos x="T4" y="T5"/>
                </a:cxn>
                <a:cxn ang="0">
                  <a:pos x="T6" y="T7"/>
                </a:cxn>
                <a:cxn ang="0">
                  <a:pos x="T8" y="T9"/>
                </a:cxn>
              </a:cxnLst>
              <a:rect l="0" t="0" r="r" b="b"/>
              <a:pathLst>
                <a:path w="2032" h="1088">
                  <a:moveTo>
                    <a:pt x="0" y="1088"/>
                  </a:moveTo>
                  <a:lnTo>
                    <a:pt x="190" y="0"/>
                  </a:lnTo>
                  <a:lnTo>
                    <a:pt x="2032" y="338"/>
                  </a:lnTo>
                  <a:lnTo>
                    <a:pt x="1857" y="1048"/>
                  </a:lnTo>
                  <a:lnTo>
                    <a:pt x="0" y="1088"/>
                  </a:ln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3" name="Freeform 33">
              <a:extLst>
                <a:ext uri="{FF2B5EF4-FFF2-40B4-BE49-F238E27FC236}">
                  <a16:creationId xmlns:a16="http://schemas.microsoft.com/office/drawing/2014/main" id="{089ABB92-3F54-4F6F-9F3C-F7D0928DC984}"/>
                </a:ext>
              </a:extLst>
            </p:cNvPr>
            <p:cNvSpPr>
              <a:spLocks/>
            </p:cNvSpPr>
            <p:nvPr/>
          </p:nvSpPr>
          <p:spPr bwMode="auto">
            <a:xfrm>
              <a:off x="9547223" y="2309480"/>
              <a:ext cx="434975" cy="577850"/>
            </a:xfrm>
            <a:custGeom>
              <a:avLst/>
              <a:gdLst>
                <a:gd name="T0" fmla="*/ 5781 w 6061"/>
                <a:gd name="T1" fmla="*/ 4158 h 8098"/>
                <a:gd name="T2" fmla="*/ 4758 w 6061"/>
                <a:gd name="T3" fmla="*/ 4896 h 8098"/>
                <a:gd name="T4" fmla="*/ 4375 w 6061"/>
                <a:gd name="T5" fmla="*/ 5714 h 8098"/>
                <a:gd name="T6" fmla="*/ 4541 w 6061"/>
                <a:gd name="T7" fmla="*/ 7506 h 8098"/>
                <a:gd name="T8" fmla="*/ 625 w 6061"/>
                <a:gd name="T9" fmla="*/ 7365 h 8098"/>
                <a:gd name="T10" fmla="*/ 801 w 6061"/>
                <a:gd name="T11" fmla="*/ 6660 h 8098"/>
                <a:gd name="T12" fmla="*/ 2572 w 6061"/>
                <a:gd name="T13" fmla="*/ 6291 h 8098"/>
                <a:gd name="T14" fmla="*/ 606 w 6061"/>
                <a:gd name="T15" fmla="*/ 5693 h 8098"/>
                <a:gd name="T16" fmla="*/ 5 w 6061"/>
                <a:gd name="T17" fmla="*/ 3842 h 8098"/>
                <a:gd name="T18" fmla="*/ 10 w 6061"/>
                <a:gd name="T19" fmla="*/ 3622 h 8098"/>
                <a:gd name="T20" fmla="*/ 66 w 6061"/>
                <a:gd name="T21" fmla="*/ 2903 h 8098"/>
                <a:gd name="T22" fmla="*/ 505 w 6061"/>
                <a:gd name="T23" fmla="*/ 1244 h 8098"/>
                <a:gd name="T24" fmla="*/ 1778 w 6061"/>
                <a:gd name="T25" fmla="*/ 57 h 8098"/>
                <a:gd name="T26" fmla="*/ 2121 w 6061"/>
                <a:gd name="T27" fmla="*/ 160 h 8098"/>
                <a:gd name="T28" fmla="*/ 3947 w 6061"/>
                <a:gd name="T29" fmla="*/ 1480 h 8098"/>
                <a:gd name="T30" fmla="*/ 4584 w 6061"/>
                <a:gd name="T31" fmla="*/ 2750 h 8098"/>
                <a:gd name="T32" fmla="*/ 4846 w 6061"/>
                <a:gd name="T33" fmla="*/ 3316 h 8098"/>
                <a:gd name="T34" fmla="*/ 5076 w 6061"/>
                <a:gd name="T35" fmla="*/ 3241 h 8098"/>
                <a:gd name="T36" fmla="*/ 5268 w 6061"/>
                <a:gd name="T37" fmla="*/ 3120 h 8098"/>
                <a:gd name="T38" fmla="*/ 5781 w 6061"/>
                <a:gd name="T39" fmla="*/ 4158 h 8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1" h="8098">
                  <a:moveTo>
                    <a:pt x="5781" y="4158"/>
                  </a:moveTo>
                  <a:cubicBezTo>
                    <a:pt x="5568" y="4756"/>
                    <a:pt x="5153" y="5038"/>
                    <a:pt x="4758" y="4896"/>
                  </a:cubicBezTo>
                  <a:cubicBezTo>
                    <a:pt x="4701" y="5063"/>
                    <a:pt x="4569" y="5439"/>
                    <a:pt x="4375" y="5714"/>
                  </a:cubicBezTo>
                  <a:cubicBezTo>
                    <a:pt x="4350" y="5749"/>
                    <a:pt x="4541" y="7506"/>
                    <a:pt x="4541" y="7506"/>
                  </a:cubicBezTo>
                  <a:cubicBezTo>
                    <a:pt x="3887" y="8098"/>
                    <a:pt x="968" y="8007"/>
                    <a:pt x="625" y="7365"/>
                  </a:cubicBezTo>
                  <a:lnTo>
                    <a:pt x="801" y="6660"/>
                  </a:lnTo>
                  <a:cubicBezTo>
                    <a:pt x="801" y="6660"/>
                    <a:pt x="2097" y="6462"/>
                    <a:pt x="2572" y="6291"/>
                  </a:cubicBezTo>
                  <a:cubicBezTo>
                    <a:pt x="1830" y="6558"/>
                    <a:pt x="962" y="6079"/>
                    <a:pt x="606" y="5693"/>
                  </a:cubicBezTo>
                  <a:cubicBezTo>
                    <a:pt x="143" y="5191"/>
                    <a:pt x="0" y="4411"/>
                    <a:pt x="5" y="3842"/>
                  </a:cubicBezTo>
                  <a:cubicBezTo>
                    <a:pt x="5" y="3763"/>
                    <a:pt x="7" y="3690"/>
                    <a:pt x="10" y="3622"/>
                  </a:cubicBezTo>
                  <a:cubicBezTo>
                    <a:pt x="19" y="3390"/>
                    <a:pt x="34" y="3151"/>
                    <a:pt x="66" y="2903"/>
                  </a:cubicBezTo>
                  <a:cubicBezTo>
                    <a:pt x="128" y="2395"/>
                    <a:pt x="252" y="1849"/>
                    <a:pt x="505" y="1244"/>
                  </a:cubicBezTo>
                  <a:cubicBezTo>
                    <a:pt x="852" y="412"/>
                    <a:pt x="1486" y="140"/>
                    <a:pt x="1778" y="57"/>
                  </a:cubicBezTo>
                  <a:cubicBezTo>
                    <a:pt x="1959" y="6"/>
                    <a:pt x="2060" y="0"/>
                    <a:pt x="2121" y="160"/>
                  </a:cubicBezTo>
                  <a:cubicBezTo>
                    <a:pt x="2313" y="661"/>
                    <a:pt x="2635" y="1162"/>
                    <a:pt x="3947" y="1480"/>
                  </a:cubicBezTo>
                  <a:cubicBezTo>
                    <a:pt x="4810" y="1690"/>
                    <a:pt x="4700" y="1976"/>
                    <a:pt x="4584" y="2750"/>
                  </a:cubicBezTo>
                  <a:cubicBezTo>
                    <a:pt x="4554" y="2954"/>
                    <a:pt x="4530" y="3285"/>
                    <a:pt x="4846" y="3316"/>
                  </a:cubicBezTo>
                  <a:cubicBezTo>
                    <a:pt x="4909" y="3322"/>
                    <a:pt x="4989" y="3301"/>
                    <a:pt x="5076" y="3241"/>
                  </a:cubicBezTo>
                  <a:cubicBezTo>
                    <a:pt x="5132" y="3205"/>
                    <a:pt x="5194" y="3164"/>
                    <a:pt x="5268" y="3120"/>
                  </a:cubicBezTo>
                  <a:cubicBezTo>
                    <a:pt x="5637" y="2901"/>
                    <a:pt x="6061" y="3366"/>
                    <a:pt x="5781" y="4158"/>
                  </a:cubicBez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4" name="Freeform 34">
              <a:extLst>
                <a:ext uri="{FF2B5EF4-FFF2-40B4-BE49-F238E27FC236}">
                  <a16:creationId xmlns:a16="http://schemas.microsoft.com/office/drawing/2014/main" id="{D19C3BA8-8647-4529-9F6A-580091C8BA30}"/>
                </a:ext>
              </a:extLst>
            </p:cNvPr>
            <p:cNvSpPr>
              <a:spLocks/>
            </p:cNvSpPr>
            <p:nvPr/>
          </p:nvSpPr>
          <p:spPr bwMode="auto">
            <a:xfrm>
              <a:off x="9585323" y="2419018"/>
              <a:ext cx="77788" cy="25400"/>
            </a:xfrm>
            <a:custGeom>
              <a:avLst/>
              <a:gdLst>
                <a:gd name="T0" fmla="*/ 499 w 1093"/>
                <a:gd name="T1" fmla="*/ 80 h 347"/>
                <a:gd name="T2" fmla="*/ 1064 w 1093"/>
                <a:gd name="T3" fmla="*/ 228 h 347"/>
                <a:gd name="T4" fmla="*/ 1078 w 1093"/>
                <a:gd name="T5" fmla="*/ 296 h 347"/>
                <a:gd name="T6" fmla="*/ 1010 w 1093"/>
                <a:gd name="T7" fmla="*/ 310 h 347"/>
                <a:gd name="T8" fmla="*/ 85 w 1093"/>
                <a:gd name="T9" fmla="*/ 331 h 347"/>
                <a:gd name="T10" fmla="*/ 16 w 1093"/>
                <a:gd name="T11" fmla="*/ 321 h 347"/>
                <a:gd name="T12" fmla="*/ 26 w 1093"/>
                <a:gd name="T13" fmla="*/ 252 h 347"/>
                <a:gd name="T14" fmla="*/ 499 w 1093"/>
                <a:gd name="T15" fmla="*/ 80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3" h="347">
                  <a:moveTo>
                    <a:pt x="499" y="80"/>
                  </a:moveTo>
                  <a:cubicBezTo>
                    <a:pt x="813" y="66"/>
                    <a:pt x="1061" y="226"/>
                    <a:pt x="1064" y="228"/>
                  </a:cubicBezTo>
                  <a:cubicBezTo>
                    <a:pt x="1087" y="243"/>
                    <a:pt x="1093" y="274"/>
                    <a:pt x="1078" y="296"/>
                  </a:cubicBezTo>
                  <a:cubicBezTo>
                    <a:pt x="1063" y="319"/>
                    <a:pt x="1033" y="325"/>
                    <a:pt x="1010" y="310"/>
                  </a:cubicBezTo>
                  <a:cubicBezTo>
                    <a:pt x="991" y="297"/>
                    <a:pt x="526" y="0"/>
                    <a:pt x="85" y="331"/>
                  </a:cubicBezTo>
                  <a:cubicBezTo>
                    <a:pt x="63" y="347"/>
                    <a:pt x="33" y="342"/>
                    <a:pt x="16" y="321"/>
                  </a:cubicBezTo>
                  <a:cubicBezTo>
                    <a:pt x="0" y="299"/>
                    <a:pt x="5" y="268"/>
                    <a:pt x="26" y="252"/>
                  </a:cubicBezTo>
                  <a:cubicBezTo>
                    <a:pt x="186" y="132"/>
                    <a:pt x="350" y="87"/>
                    <a:pt x="499" y="8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5" name="Freeform 35">
              <a:extLst>
                <a:ext uri="{FF2B5EF4-FFF2-40B4-BE49-F238E27FC236}">
                  <a16:creationId xmlns:a16="http://schemas.microsoft.com/office/drawing/2014/main" id="{BEB82A7A-C14C-4B86-8461-D25B8EC0EC30}"/>
                </a:ext>
              </a:extLst>
            </p:cNvPr>
            <p:cNvSpPr>
              <a:spLocks/>
            </p:cNvSpPr>
            <p:nvPr/>
          </p:nvSpPr>
          <p:spPr bwMode="auto">
            <a:xfrm>
              <a:off x="9752011" y="2453943"/>
              <a:ext cx="71438" cy="39687"/>
            </a:xfrm>
            <a:custGeom>
              <a:avLst/>
              <a:gdLst>
                <a:gd name="T0" fmla="*/ 623 w 1009"/>
                <a:gd name="T1" fmla="*/ 132 h 552"/>
                <a:gd name="T2" fmla="*/ 44 w 1009"/>
                <a:gd name="T3" fmla="*/ 54 h 552"/>
                <a:gd name="T4" fmla="*/ 5 w 1009"/>
                <a:gd name="T5" fmla="*/ 112 h 552"/>
                <a:gd name="T6" fmla="*/ 62 w 1009"/>
                <a:gd name="T7" fmla="*/ 151 h 552"/>
                <a:gd name="T8" fmla="*/ 911 w 1009"/>
                <a:gd name="T9" fmla="*/ 521 h 552"/>
                <a:gd name="T10" fmla="*/ 978 w 1009"/>
                <a:gd name="T11" fmla="*/ 538 h 552"/>
                <a:gd name="T12" fmla="*/ 995 w 1009"/>
                <a:gd name="T13" fmla="*/ 470 h 552"/>
                <a:gd name="T14" fmla="*/ 623 w 1009"/>
                <a:gd name="T15" fmla="*/ 132 h 5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9" h="552">
                  <a:moveTo>
                    <a:pt x="623" y="132"/>
                  </a:moveTo>
                  <a:cubicBezTo>
                    <a:pt x="338" y="0"/>
                    <a:pt x="48" y="54"/>
                    <a:pt x="44" y="54"/>
                  </a:cubicBezTo>
                  <a:cubicBezTo>
                    <a:pt x="17" y="60"/>
                    <a:pt x="0" y="85"/>
                    <a:pt x="5" y="112"/>
                  </a:cubicBezTo>
                  <a:cubicBezTo>
                    <a:pt x="10" y="138"/>
                    <a:pt x="36" y="156"/>
                    <a:pt x="62" y="151"/>
                  </a:cubicBezTo>
                  <a:cubicBezTo>
                    <a:pt x="85" y="146"/>
                    <a:pt x="628" y="47"/>
                    <a:pt x="911" y="521"/>
                  </a:cubicBezTo>
                  <a:cubicBezTo>
                    <a:pt x="925" y="544"/>
                    <a:pt x="955" y="552"/>
                    <a:pt x="978" y="538"/>
                  </a:cubicBezTo>
                  <a:cubicBezTo>
                    <a:pt x="1001" y="524"/>
                    <a:pt x="1009" y="494"/>
                    <a:pt x="995" y="470"/>
                  </a:cubicBezTo>
                  <a:cubicBezTo>
                    <a:pt x="893" y="299"/>
                    <a:pt x="758" y="195"/>
                    <a:pt x="623" y="132"/>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6" name="Freeform 36">
              <a:extLst>
                <a:ext uri="{FF2B5EF4-FFF2-40B4-BE49-F238E27FC236}">
                  <a16:creationId xmlns:a16="http://schemas.microsoft.com/office/drawing/2014/main" id="{48400D93-2100-4EC4-B716-5EF9ED1BA269}"/>
                </a:ext>
              </a:extLst>
            </p:cNvPr>
            <p:cNvSpPr>
              <a:spLocks/>
            </p:cNvSpPr>
            <p:nvPr/>
          </p:nvSpPr>
          <p:spPr bwMode="auto">
            <a:xfrm>
              <a:off x="9655173" y="2509505"/>
              <a:ext cx="41275" cy="69850"/>
            </a:xfrm>
            <a:custGeom>
              <a:avLst/>
              <a:gdLst>
                <a:gd name="T0" fmla="*/ 318 w 571"/>
                <a:gd name="T1" fmla="*/ 971 h 995"/>
                <a:gd name="T2" fmla="*/ 69 w 571"/>
                <a:gd name="T3" fmla="*/ 801 h 995"/>
                <a:gd name="T4" fmla="*/ 47 w 571"/>
                <a:gd name="T5" fmla="*/ 518 h 995"/>
                <a:gd name="T6" fmla="*/ 281 w 571"/>
                <a:gd name="T7" fmla="*/ 65 h 995"/>
                <a:gd name="T8" fmla="*/ 367 w 571"/>
                <a:gd name="T9" fmla="*/ 112 h 995"/>
                <a:gd name="T10" fmla="*/ 134 w 571"/>
                <a:gd name="T11" fmla="*/ 565 h 995"/>
                <a:gd name="T12" fmla="*/ 151 w 571"/>
                <a:gd name="T13" fmla="*/ 747 h 995"/>
                <a:gd name="T14" fmla="*/ 514 w 571"/>
                <a:gd name="T15" fmla="*/ 890 h 995"/>
                <a:gd name="T16" fmla="*/ 568 w 571"/>
                <a:gd name="T17" fmla="*/ 933 h 995"/>
                <a:gd name="T18" fmla="*/ 524 w 571"/>
                <a:gd name="T19" fmla="*/ 987 h 995"/>
                <a:gd name="T20" fmla="*/ 318 w 571"/>
                <a:gd name="T21" fmla="*/ 971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995">
                  <a:moveTo>
                    <a:pt x="318" y="971"/>
                  </a:moveTo>
                  <a:cubicBezTo>
                    <a:pt x="213" y="943"/>
                    <a:pt x="124" y="883"/>
                    <a:pt x="69" y="801"/>
                  </a:cubicBezTo>
                  <a:cubicBezTo>
                    <a:pt x="8" y="710"/>
                    <a:pt x="0" y="607"/>
                    <a:pt x="47" y="518"/>
                  </a:cubicBezTo>
                  <a:cubicBezTo>
                    <a:pt x="137" y="353"/>
                    <a:pt x="216" y="197"/>
                    <a:pt x="281" y="65"/>
                  </a:cubicBezTo>
                  <a:cubicBezTo>
                    <a:pt x="317" y="0"/>
                    <a:pt x="403" y="48"/>
                    <a:pt x="367" y="112"/>
                  </a:cubicBezTo>
                  <a:cubicBezTo>
                    <a:pt x="302" y="245"/>
                    <a:pt x="223" y="400"/>
                    <a:pt x="134" y="565"/>
                  </a:cubicBezTo>
                  <a:cubicBezTo>
                    <a:pt x="104" y="620"/>
                    <a:pt x="110" y="686"/>
                    <a:pt x="151" y="747"/>
                  </a:cubicBezTo>
                  <a:cubicBezTo>
                    <a:pt x="203" y="825"/>
                    <a:pt x="330" y="909"/>
                    <a:pt x="514" y="890"/>
                  </a:cubicBezTo>
                  <a:cubicBezTo>
                    <a:pt x="541" y="887"/>
                    <a:pt x="565" y="906"/>
                    <a:pt x="568" y="933"/>
                  </a:cubicBezTo>
                  <a:cubicBezTo>
                    <a:pt x="571" y="960"/>
                    <a:pt x="551" y="984"/>
                    <a:pt x="524" y="987"/>
                  </a:cubicBezTo>
                  <a:cubicBezTo>
                    <a:pt x="453" y="995"/>
                    <a:pt x="382" y="989"/>
                    <a:pt x="318" y="971"/>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7" name="Freeform 39">
              <a:extLst>
                <a:ext uri="{FF2B5EF4-FFF2-40B4-BE49-F238E27FC236}">
                  <a16:creationId xmlns:a16="http://schemas.microsoft.com/office/drawing/2014/main" id="{D986FAAF-81B3-4DA6-A09F-849584F2FAA1}"/>
                </a:ext>
              </a:extLst>
            </p:cNvPr>
            <p:cNvSpPr>
              <a:spLocks/>
            </p:cNvSpPr>
            <p:nvPr/>
          </p:nvSpPr>
          <p:spPr bwMode="auto">
            <a:xfrm>
              <a:off x="9744073" y="2503155"/>
              <a:ext cx="39688" cy="44450"/>
            </a:xfrm>
            <a:custGeom>
              <a:avLst/>
              <a:gdLst>
                <a:gd name="T0" fmla="*/ 34 w 558"/>
                <a:gd name="T1" fmla="*/ 260 h 628"/>
                <a:gd name="T2" fmla="*/ 216 w 558"/>
                <a:gd name="T3" fmla="*/ 598 h 628"/>
                <a:gd name="T4" fmla="*/ 523 w 558"/>
                <a:gd name="T5" fmla="*/ 368 h 628"/>
                <a:gd name="T6" fmla="*/ 341 w 558"/>
                <a:gd name="T7" fmla="*/ 30 h 628"/>
                <a:gd name="T8" fmla="*/ 34 w 558"/>
                <a:gd name="T9" fmla="*/ 260 h 628"/>
              </a:gdLst>
              <a:ahLst/>
              <a:cxnLst>
                <a:cxn ang="0">
                  <a:pos x="T0" y="T1"/>
                </a:cxn>
                <a:cxn ang="0">
                  <a:pos x="T2" y="T3"/>
                </a:cxn>
                <a:cxn ang="0">
                  <a:pos x="T4" y="T5"/>
                </a:cxn>
                <a:cxn ang="0">
                  <a:pos x="T6" y="T7"/>
                </a:cxn>
                <a:cxn ang="0">
                  <a:pos x="T8" y="T9"/>
                </a:cxn>
              </a:cxnLst>
              <a:rect l="0" t="0" r="r" b="b"/>
              <a:pathLst>
                <a:path w="558" h="628">
                  <a:moveTo>
                    <a:pt x="34" y="260"/>
                  </a:moveTo>
                  <a:cubicBezTo>
                    <a:pt x="0" y="417"/>
                    <a:pt x="81" y="568"/>
                    <a:pt x="216" y="598"/>
                  </a:cubicBezTo>
                  <a:cubicBezTo>
                    <a:pt x="351" y="628"/>
                    <a:pt x="489" y="525"/>
                    <a:pt x="523" y="368"/>
                  </a:cubicBezTo>
                  <a:cubicBezTo>
                    <a:pt x="558" y="211"/>
                    <a:pt x="476" y="60"/>
                    <a:pt x="341" y="30"/>
                  </a:cubicBezTo>
                  <a:cubicBezTo>
                    <a:pt x="206" y="0"/>
                    <a:pt x="69" y="104"/>
                    <a:pt x="34" y="26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8" name="Freeform 40">
              <a:extLst>
                <a:ext uri="{FF2B5EF4-FFF2-40B4-BE49-F238E27FC236}">
                  <a16:creationId xmlns:a16="http://schemas.microsoft.com/office/drawing/2014/main" id="{C139988F-364E-4ADE-8582-6F2E662A05D9}"/>
                </a:ext>
              </a:extLst>
            </p:cNvPr>
            <p:cNvSpPr>
              <a:spLocks/>
            </p:cNvSpPr>
            <p:nvPr/>
          </p:nvSpPr>
          <p:spPr bwMode="auto">
            <a:xfrm>
              <a:off x="9602786" y="2469818"/>
              <a:ext cx="39688" cy="46037"/>
            </a:xfrm>
            <a:custGeom>
              <a:avLst/>
              <a:gdLst>
                <a:gd name="T0" fmla="*/ 34 w 558"/>
                <a:gd name="T1" fmla="*/ 260 h 627"/>
                <a:gd name="T2" fmla="*/ 216 w 558"/>
                <a:gd name="T3" fmla="*/ 597 h 627"/>
                <a:gd name="T4" fmla="*/ 523 w 558"/>
                <a:gd name="T5" fmla="*/ 367 h 627"/>
                <a:gd name="T6" fmla="*/ 341 w 558"/>
                <a:gd name="T7" fmla="*/ 30 h 627"/>
                <a:gd name="T8" fmla="*/ 34 w 558"/>
                <a:gd name="T9" fmla="*/ 260 h 627"/>
              </a:gdLst>
              <a:ahLst/>
              <a:cxnLst>
                <a:cxn ang="0">
                  <a:pos x="T0" y="T1"/>
                </a:cxn>
                <a:cxn ang="0">
                  <a:pos x="T2" y="T3"/>
                </a:cxn>
                <a:cxn ang="0">
                  <a:pos x="T4" y="T5"/>
                </a:cxn>
                <a:cxn ang="0">
                  <a:pos x="T6" y="T7"/>
                </a:cxn>
                <a:cxn ang="0">
                  <a:pos x="T8" y="T9"/>
                </a:cxn>
              </a:cxnLst>
              <a:rect l="0" t="0" r="r" b="b"/>
              <a:pathLst>
                <a:path w="558" h="627">
                  <a:moveTo>
                    <a:pt x="34" y="260"/>
                  </a:moveTo>
                  <a:cubicBezTo>
                    <a:pt x="0" y="417"/>
                    <a:pt x="81" y="568"/>
                    <a:pt x="216" y="597"/>
                  </a:cubicBezTo>
                  <a:cubicBezTo>
                    <a:pt x="351" y="627"/>
                    <a:pt x="489" y="524"/>
                    <a:pt x="523" y="367"/>
                  </a:cubicBezTo>
                  <a:cubicBezTo>
                    <a:pt x="558" y="210"/>
                    <a:pt x="476" y="59"/>
                    <a:pt x="341" y="30"/>
                  </a:cubicBezTo>
                  <a:cubicBezTo>
                    <a:pt x="207" y="0"/>
                    <a:pt x="69" y="103"/>
                    <a:pt x="34" y="26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9" name="Freeform 41">
              <a:extLst>
                <a:ext uri="{FF2B5EF4-FFF2-40B4-BE49-F238E27FC236}">
                  <a16:creationId xmlns:a16="http://schemas.microsoft.com/office/drawing/2014/main" id="{AAF775E8-5BF4-4805-AE57-F39270C440F8}"/>
                </a:ext>
              </a:extLst>
            </p:cNvPr>
            <p:cNvSpPr>
              <a:spLocks/>
            </p:cNvSpPr>
            <p:nvPr/>
          </p:nvSpPr>
          <p:spPr bwMode="auto">
            <a:xfrm>
              <a:off x="9629773" y="2585705"/>
              <a:ext cx="95250" cy="68262"/>
            </a:xfrm>
            <a:custGeom>
              <a:avLst/>
              <a:gdLst>
                <a:gd name="T0" fmla="*/ 1306 w 1321"/>
                <a:gd name="T1" fmla="*/ 360 h 956"/>
                <a:gd name="T2" fmla="*/ 535 w 1321"/>
                <a:gd name="T3" fmla="*/ 821 h 956"/>
                <a:gd name="T4" fmla="*/ 133 w 1321"/>
                <a:gd name="T5" fmla="*/ 90 h 956"/>
                <a:gd name="T6" fmla="*/ 594 w 1321"/>
                <a:gd name="T7" fmla="*/ 349 h 956"/>
                <a:gd name="T8" fmla="*/ 1306 w 1321"/>
                <a:gd name="T9" fmla="*/ 360 h 956"/>
              </a:gdLst>
              <a:ahLst/>
              <a:cxnLst>
                <a:cxn ang="0">
                  <a:pos x="T0" y="T1"/>
                </a:cxn>
                <a:cxn ang="0">
                  <a:pos x="T2" y="T3"/>
                </a:cxn>
                <a:cxn ang="0">
                  <a:pos x="T4" y="T5"/>
                </a:cxn>
                <a:cxn ang="0">
                  <a:pos x="T6" y="T7"/>
                </a:cxn>
                <a:cxn ang="0">
                  <a:pos x="T8" y="T9"/>
                </a:cxn>
              </a:cxnLst>
              <a:rect l="0" t="0" r="r" b="b"/>
              <a:pathLst>
                <a:path w="1321" h="956">
                  <a:moveTo>
                    <a:pt x="1306" y="360"/>
                  </a:moveTo>
                  <a:cubicBezTo>
                    <a:pt x="1321" y="470"/>
                    <a:pt x="1047" y="956"/>
                    <a:pt x="535" y="821"/>
                  </a:cubicBezTo>
                  <a:cubicBezTo>
                    <a:pt x="0" y="680"/>
                    <a:pt x="16" y="0"/>
                    <a:pt x="133" y="90"/>
                  </a:cubicBezTo>
                  <a:cubicBezTo>
                    <a:pt x="203" y="179"/>
                    <a:pt x="439" y="308"/>
                    <a:pt x="594" y="349"/>
                  </a:cubicBezTo>
                  <a:cubicBezTo>
                    <a:pt x="1128" y="491"/>
                    <a:pt x="1297" y="283"/>
                    <a:pt x="1306" y="36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0" name="Freeform 42">
              <a:extLst>
                <a:ext uri="{FF2B5EF4-FFF2-40B4-BE49-F238E27FC236}">
                  <a16:creationId xmlns:a16="http://schemas.microsoft.com/office/drawing/2014/main" id="{2D70287C-E127-42E3-865D-E4D014D11D5B}"/>
                </a:ext>
              </a:extLst>
            </p:cNvPr>
            <p:cNvSpPr>
              <a:spLocks/>
            </p:cNvSpPr>
            <p:nvPr/>
          </p:nvSpPr>
          <p:spPr bwMode="auto">
            <a:xfrm>
              <a:off x="9498011" y="2904793"/>
              <a:ext cx="219075" cy="254000"/>
            </a:xfrm>
            <a:custGeom>
              <a:avLst/>
              <a:gdLst>
                <a:gd name="T0" fmla="*/ 2734 w 3052"/>
                <a:gd name="T1" fmla="*/ 2008 h 3560"/>
                <a:gd name="T2" fmla="*/ 0 w 3052"/>
                <a:gd name="T3" fmla="*/ 630 h 3560"/>
                <a:gd name="T4" fmla="*/ 2734 w 3052"/>
                <a:gd name="T5" fmla="*/ 2008 h 3560"/>
              </a:gdLst>
              <a:ahLst/>
              <a:cxnLst>
                <a:cxn ang="0">
                  <a:pos x="T0" y="T1"/>
                </a:cxn>
                <a:cxn ang="0">
                  <a:pos x="T2" y="T3"/>
                </a:cxn>
                <a:cxn ang="0">
                  <a:pos x="T4" y="T5"/>
                </a:cxn>
              </a:cxnLst>
              <a:rect l="0" t="0" r="r" b="b"/>
              <a:pathLst>
                <a:path w="3052" h="3560">
                  <a:moveTo>
                    <a:pt x="2734" y="2008"/>
                  </a:moveTo>
                  <a:cubicBezTo>
                    <a:pt x="3052" y="1337"/>
                    <a:pt x="15" y="0"/>
                    <a:pt x="0" y="630"/>
                  </a:cubicBezTo>
                  <a:cubicBezTo>
                    <a:pt x="221" y="2314"/>
                    <a:pt x="2029" y="3560"/>
                    <a:pt x="2734" y="2008"/>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1" name="Freeform 43">
              <a:extLst>
                <a:ext uri="{FF2B5EF4-FFF2-40B4-BE49-F238E27FC236}">
                  <a16:creationId xmlns:a16="http://schemas.microsoft.com/office/drawing/2014/main" id="{38553E93-9947-4DDA-9A39-6739D8EF5475}"/>
                </a:ext>
              </a:extLst>
            </p:cNvPr>
            <p:cNvSpPr>
              <a:spLocks/>
            </p:cNvSpPr>
            <p:nvPr/>
          </p:nvSpPr>
          <p:spPr bwMode="auto">
            <a:xfrm>
              <a:off x="9461498" y="2703180"/>
              <a:ext cx="219075" cy="384175"/>
            </a:xfrm>
            <a:custGeom>
              <a:avLst/>
              <a:gdLst>
                <a:gd name="T0" fmla="*/ 1588 w 3043"/>
                <a:gd name="T1" fmla="*/ 136 h 5366"/>
                <a:gd name="T2" fmla="*/ 407 w 3043"/>
                <a:gd name="T3" fmla="*/ 1252 h 5366"/>
                <a:gd name="T4" fmla="*/ 407 w 3043"/>
                <a:gd name="T5" fmla="*/ 1252 h 5366"/>
                <a:gd name="T6" fmla="*/ 384 w 3043"/>
                <a:gd name="T7" fmla="*/ 1361 h 5366"/>
                <a:gd name="T8" fmla="*/ 0 w 3043"/>
                <a:gd name="T9" fmla="*/ 4140 h 5366"/>
                <a:gd name="T10" fmla="*/ 1909 w 3043"/>
                <a:gd name="T11" fmla="*/ 4885 h 5366"/>
                <a:gd name="T12" fmla="*/ 2287 w 3043"/>
                <a:gd name="T13" fmla="*/ 2445 h 5366"/>
                <a:gd name="T14" fmla="*/ 2502 w 3043"/>
                <a:gd name="T15" fmla="*/ 1901 h 5366"/>
                <a:gd name="T16" fmla="*/ 2919 w 3043"/>
                <a:gd name="T17" fmla="*/ 1817 h 5366"/>
                <a:gd name="T18" fmla="*/ 2646 w 3043"/>
                <a:gd name="T19" fmla="*/ 882 h 5366"/>
                <a:gd name="T20" fmla="*/ 2645 w 3043"/>
                <a:gd name="T21" fmla="*/ 880 h 5366"/>
                <a:gd name="T22" fmla="*/ 1588 w 3043"/>
                <a:gd name="T23" fmla="*/ 136 h 5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43" h="5366">
                  <a:moveTo>
                    <a:pt x="1588" y="136"/>
                  </a:moveTo>
                  <a:cubicBezTo>
                    <a:pt x="1056" y="369"/>
                    <a:pt x="470" y="984"/>
                    <a:pt x="407" y="1252"/>
                  </a:cubicBezTo>
                  <a:lnTo>
                    <a:pt x="407" y="1252"/>
                  </a:lnTo>
                  <a:cubicBezTo>
                    <a:pt x="393" y="1292"/>
                    <a:pt x="389" y="1328"/>
                    <a:pt x="384" y="1361"/>
                  </a:cubicBezTo>
                  <a:cubicBezTo>
                    <a:pt x="230" y="2367"/>
                    <a:pt x="0" y="4140"/>
                    <a:pt x="0" y="4140"/>
                  </a:cubicBezTo>
                  <a:cubicBezTo>
                    <a:pt x="679" y="5132"/>
                    <a:pt x="2100" y="5366"/>
                    <a:pt x="1909" y="4885"/>
                  </a:cubicBezTo>
                  <a:lnTo>
                    <a:pt x="2287" y="2445"/>
                  </a:lnTo>
                  <a:cubicBezTo>
                    <a:pt x="2287" y="2445"/>
                    <a:pt x="2387" y="2174"/>
                    <a:pt x="2502" y="1901"/>
                  </a:cubicBezTo>
                  <a:cubicBezTo>
                    <a:pt x="2639" y="1971"/>
                    <a:pt x="2812" y="1940"/>
                    <a:pt x="2919" y="1817"/>
                  </a:cubicBezTo>
                  <a:cubicBezTo>
                    <a:pt x="3043" y="1672"/>
                    <a:pt x="2856" y="1266"/>
                    <a:pt x="2646" y="882"/>
                  </a:cubicBezTo>
                  <a:cubicBezTo>
                    <a:pt x="2646" y="881"/>
                    <a:pt x="2645" y="881"/>
                    <a:pt x="2645" y="880"/>
                  </a:cubicBezTo>
                  <a:cubicBezTo>
                    <a:pt x="2251" y="200"/>
                    <a:pt x="1897" y="0"/>
                    <a:pt x="1588" y="136"/>
                  </a:cubicBez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2" name="Freeform 44">
              <a:extLst>
                <a:ext uri="{FF2B5EF4-FFF2-40B4-BE49-F238E27FC236}">
                  <a16:creationId xmlns:a16="http://schemas.microsoft.com/office/drawing/2014/main" id="{0FE7A57E-0B95-487E-84A2-13D07BDD4369}"/>
                </a:ext>
              </a:extLst>
            </p:cNvPr>
            <p:cNvSpPr>
              <a:spLocks/>
            </p:cNvSpPr>
            <p:nvPr/>
          </p:nvSpPr>
          <p:spPr bwMode="auto">
            <a:xfrm>
              <a:off x="9475786" y="2698418"/>
              <a:ext cx="206375" cy="358775"/>
            </a:xfrm>
            <a:custGeom>
              <a:avLst/>
              <a:gdLst>
                <a:gd name="T0" fmla="*/ 1707 w 2879"/>
                <a:gd name="T1" fmla="*/ 5019 h 5019"/>
                <a:gd name="T2" fmla="*/ 1697 w 2879"/>
                <a:gd name="T3" fmla="*/ 5018 h 5019"/>
                <a:gd name="T4" fmla="*/ 1648 w 2879"/>
                <a:gd name="T5" fmla="*/ 4953 h 5019"/>
                <a:gd name="T6" fmla="*/ 2011 w 2879"/>
                <a:gd name="T7" fmla="*/ 2501 h 5019"/>
                <a:gd name="T8" fmla="*/ 2016 w 2879"/>
                <a:gd name="T9" fmla="*/ 2487 h 5019"/>
                <a:gd name="T10" fmla="*/ 2245 w 2879"/>
                <a:gd name="T11" fmla="*/ 1954 h 5019"/>
                <a:gd name="T12" fmla="*/ 2279 w 2879"/>
                <a:gd name="T13" fmla="*/ 1923 h 5019"/>
                <a:gd name="T14" fmla="*/ 2325 w 2879"/>
                <a:gd name="T15" fmla="*/ 1926 h 5019"/>
                <a:gd name="T16" fmla="*/ 2671 w 2879"/>
                <a:gd name="T17" fmla="*/ 1855 h 5019"/>
                <a:gd name="T18" fmla="*/ 2391 w 2879"/>
                <a:gd name="T19" fmla="*/ 985 h 5019"/>
                <a:gd name="T20" fmla="*/ 1407 w 2879"/>
                <a:gd name="T21" fmla="*/ 265 h 5019"/>
                <a:gd name="T22" fmla="*/ 259 w 2879"/>
                <a:gd name="T23" fmla="*/ 1342 h 5019"/>
                <a:gd name="T24" fmla="*/ 257 w 2879"/>
                <a:gd name="T25" fmla="*/ 1349 h 5019"/>
                <a:gd name="T26" fmla="*/ 239 w 2879"/>
                <a:gd name="T27" fmla="*/ 1430 h 5019"/>
                <a:gd name="T28" fmla="*/ 237 w 2879"/>
                <a:gd name="T29" fmla="*/ 1445 h 5019"/>
                <a:gd name="T30" fmla="*/ 119 w 2879"/>
                <a:gd name="T31" fmla="*/ 2292 h 5019"/>
                <a:gd name="T32" fmla="*/ 54 w 2879"/>
                <a:gd name="T33" fmla="*/ 2342 h 5019"/>
                <a:gd name="T34" fmla="*/ 4 w 2879"/>
                <a:gd name="T35" fmla="*/ 2278 h 5019"/>
                <a:gd name="T36" fmla="*/ 123 w 2879"/>
                <a:gd name="T37" fmla="*/ 1428 h 5019"/>
                <a:gd name="T38" fmla="*/ 125 w 2879"/>
                <a:gd name="T39" fmla="*/ 1414 h 5019"/>
                <a:gd name="T40" fmla="*/ 148 w 2879"/>
                <a:gd name="T41" fmla="*/ 1312 h 5019"/>
                <a:gd name="T42" fmla="*/ 1361 w 2879"/>
                <a:gd name="T43" fmla="*/ 159 h 5019"/>
                <a:gd name="T44" fmla="*/ 2491 w 2879"/>
                <a:gd name="T45" fmla="*/ 927 h 5019"/>
                <a:gd name="T46" fmla="*/ 2759 w 2879"/>
                <a:gd name="T47" fmla="*/ 1930 h 5019"/>
                <a:gd name="T48" fmla="*/ 2329 w 2879"/>
                <a:gd name="T49" fmla="*/ 2052 h 5019"/>
                <a:gd name="T50" fmla="*/ 2124 w 2879"/>
                <a:gd name="T51" fmla="*/ 2526 h 5019"/>
                <a:gd name="T52" fmla="*/ 1762 w 2879"/>
                <a:gd name="T53" fmla="*/ 4969 h 5019"/>
                <a:gd name="T54" fmla="*/ 1707 w 2879"/>
                <a:gd name="T55" fmla="*/ 5019 h 5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79" h="5019">
                  <a:moveTo>
                    <a:pt x="1707" y="5019"/>
                  </a:moveTo>
                  <a:cubicBezTo>
                    <a:pt x="1704" y="5019"/>
                    <a:pt x="1700" y="5018"/>
                    <a:pt x="1697" y="5018"/>
                  </a:cubicBezTo>
                  <a:cubicBezTo>
                    <a:pt x="1665" y="5013"/>
                    <a:pt x="1644" y="4984"/>
                    <a:pt x="1648" y="4953"/>
                  </a:cubicBezTo>
                  <a:lnTo>
                    <a:pt x="2011" y="2501"/>
                  </a:lnTo>
                  <a:cubicBezTo>
                    <a:pt x="2012" y="2496"/>
                    <a:pt x="2014" y="2491"/>
                    <a:pt x="2016" y="2487"/>
                  </a:cubicBezTo>
                  <a:cubicBezTo>
                    <a:pt x="2017" y="2484"/>
                    <a:pt x="2131" y="2224"/>
                    <a:pt x="2245" y="1954"/>
                  </a:cubicBezTo>
                  <a:cubicBezTo>
                    <a:pt x="2252" y="1940"/>
                    <a:pt x="2264" y="1928"/>
                    <a:pt x="2279" y="1923"/>
                  </a:cubicBezTo>
                  <a:cubicBezTo>
                    <a:pt x="2294" y="1917"/>
                    <a:pt x="2310" y="1918"/>
                    <a:pt x="2325" y="1926"/>
                  </a:cubicBezTo>
                  <a:cubicBezTo>
                    <a:pt x="2441" y="1985"/>
                    <a:pt x="2584" y="1956"/>
                    <a:pt x="2671" y="1855"/>
                  </a:cubicBezTo>
                  <a:cubicBezTo>
                    <a:pt x="2751" y="1763"/>
                    <a:pt x="2657" y="1470"/>
                    <a:pt x="2391" y="985"/>
                  </a:cubicBezTo>
                  <a:cubicBezTo>
                    <a:pt x="2038" y="376"/>
                    <a:pt x="1707" y="133"/>
                    <a:pt x="1407" y="265"/>
                  </a:cubicBezTo>
                  <a:cubicBezTo>
                    <a:pt x="875" y="498"/>
                    <a:pt x="316" y="1101"/>
                    <a:pt x="259" y="1342"/>
                  </a:cubicBezTo>
                  <a:cubicBezTo>
                    <a:pt x="259" y="1344"/>
                    <a:pt x="258" y="1346"/>
                    <a:pt x="257" y="1349"/>
                  </a:cubicBezTo>
                  <a:cubicBezTo>
                    <a:pt x="247" y="1376"/>
                    <a:pt x="243" y="1404"/>
                    <a:pt x="239" y="1430"/>
                  </a:cubicBezTo>
                  <a:lnTo>
                    <a:pt x="237" y="1445"/>
                  </a:lnTo>
                  <a:cubicBezTo>
                    <a:pt x="202" y="1675"/>
                    <a:pt x="162" y="1960"/>
                    <a:pt x="119" y="2292"/>
                  </a:cubicBezTo>
                  <a:cubicBezTo>
                    <a:pt x="115" y="2324"/>
                    <a:pt x="85" y="2346"/>
                    <a:pt x="54" y="2342"/>
                  </a:cubicBezTo>
                  <a:cubicBezTo>
                    <a:pt x="22" y="2338"/>
                    <a:pt x="0" y="2309"/>
                    <a:pt x="4" y="2278"/>
                  </a:cubicBezTo>
                  <a:cubicBezTo>
                    <a:pt x="48" y="1944"/>
                    <a:pt x="88" y="1658"/>
                    <a:pt x="123" y="1428"/>
                  </a:cubicBezTo>
                  <a:lnTo>
                    <a:pt x="125" y="1414"/>
                  </a:lnTo>
                  <a:cubicBezTo>
                    <a:pt x="129" y="1385"/>
                    <a:pt x="134" y="1350"/>
                    <a:pt x="148" y="1312"/>
                  </a:cubicBezTo>
                  <a:cubicBezTo>
                    <a:pt x="222" y="1013"/>
                    <a:pt x="832" y="391"/>
                    <a:pt x="1361" y="159"/>
                  </a:cubicBezTo>
                  <a:cubicBezTo>
                    <a:pt x="1723" y="0"/>
                    <a:pt x="2103" y="259"/>
                    <a:pt x="2491" y="927"/>
                  </a:cubicBezTo>
                  <a:cubicBezTo>
                    <a:pt x="2800" y="1491"/>
                    <a:pt x="2879" y="1790"/>
                    <a:pt x="2759" y="1930"/>
                  </a:cubicBezTo>
                  <a:cubicBezTo>
                    <a:pt x="2650" y="2056"/>
                    <a:pt x="2481" y="2102"/>
                    <a:pt x="2329" y="2052"/>
                  </a:cubicBezTo>
                  <a:cubicBezTo>
                    <a:pt x="2233" y="2278"/>
                    <a:pt x="2142" y="2485"/>
                    <a:pt x="2124" y="2526"/>
                  </a:cubicBezTo>
                  <a:lnTo>
                    <a:pt x="1762" y="4969"/>
                  </a:lnTo>
                  <a:cubicBezTo>
                    <a:pt x="1758" y="4997"/>
                    <a:pt x="1735" y="5018"/>
                    <a:pt x="1707" y="5019"/>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3" name="Freeform 45">
              <a:extLst>
                <a:ext uri="{FF2B5EF4-FFF2-40B4-BE49-F238E27FC236}">
                  <a16:creationId xmlns:a16="http://schemas.microsoft.com/office/drawing/2014/main" id="{BABF819D-6590-409B-9107-62760BD27053}"/>
                </a:ext>
              </a:extLst>
            </p:cNvPr>
            <p:cNvSpPr>
              <a:spLocks/>
            </p:cNvSpPr>
            <p:nvPr/>
          </p:nvSpPr>
          <p:spPr bwMode="auto">
            <a:xfrm>
              <a:off x="9544048" y="2725405"/>
              <a:ext cx="82550" cy="50800"/>
            </a:xfrm>
            <a:custGeom>
              <a:avLst/>
              <a:gdLst>
                <a:gd name="T0" fmla="*/ 1152 w 1157"/>
                <a:gd name="T1" fmla="*/ 82 h 723"/>
                <a:gd name="T2" fmla="*/ 1123 w 1157"/>
                <a:gd name="T3" fmla="*/ 114 h 723"/>
                <a:gd name="T4" fmla="*/ 95 w 1157"/>
                <a:gd name="T5" fmla="*/ 706 h 723"/>
                <a:gd name="T6" fmla="*/ 17 w 1157"/>
                <a:gd name="T7" fmla="*/ 689 h 723"/>
                <a:gd name="T8" fmla="*/ 34 w 1157"/>
                <a:gd name="T9" fmla="*/ 612 h 723"/>
                <a:gd name="T10" fmla="*/ 1075 w 1157"/>
                <a:gd name="T11" fmla="*/ 13 h 723"/>
                <a:gd name="T12" fmla="*/ 1150 w 1157"/>
                <a:gd name="T13" fmla="*/ 40 h 723"/>
                <a:gd name="T14" fmla="*/ 1152 w 1157"/>
                <a:gd name="T15" fmla="*/ 82 h 7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7" h="723">
                  <a:moveTo>
                    <a:pt x="1152" y="82"/>
                  </a:moveTo>
                  <a:cubicBezTo>
                    <a:pt x="1147" y="96"/>
                    <a:pt x="1137" y="108"/>
                    <a:pt x="1123" y="114"/>
                  </a:cubicBezTo>
                  <a:cubicBezTo>
                    <a:pt x="745" y="291"/>
                    <a:pt x="100" y="703"/>
                    <a:pt x="95" y="706"/>
                  </a:cubicBezTo>
                  <a:cubicBezTo>
                    <a:pt x="69" y="723"/>
                    <a:pt x="34" y="715"/>
                    <a:pt x="17" y="689"/>
                  </a:cubicBezTo>
                  <a:cubicBezTo>
                    <a:pt x="0" y="663"/>
                    <a:pt x="7" y="628"/>
                    <a:pt x="34" y="612"/>
                  </a:cubicBezTo>
                  <a:cubicBezTo>
                    <a:pt x="39" y="608"/>
                    <a:pt x="690" y="193"/>
                    <a:pt x="1075" y="13"/>
                  </a:cubicBezTo>
                  <a:cubicBezTo>
                    <a:pt x="1103" y="0"/>
                    <a:pt x="1136" y="12"/>
                    <a:pt x="1150" y="40"/>
                  </a:cubicBezTo>
                  <a:cubicBezTo>
                    <a:pt x="1156" y="54"/>
                    <a:pt x="1157" y="69"/>
                    <a:pt x="1152" y="8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4" name="Freeform 46">
              <a:extLst>
                <a:ext uri="{FF2B5EF4-FFF2-40B4-BE49-F238E27FC236}">
                  <a16:creationId xmlns:a16="http://schemas.microsoft.com/office/drawing/2014/main" id="{A6F07689-DAE9-42B4-9EBA-3B7DDD974970}"/>
                </a:ext>
              </a:extLst>
            </p:cNvPr>
            <p:cNvSpPr>
              <a:spLocks/>
            </p:cNvSpPr>
            <p:nvPr/>
          </p:nvSpPr>
          <p:spPr bwMode="auto">
            <a:xfrm>
              <a:off x="9567861" y="2752393"/>
              <a:ext cx="77788" cy="47625"/>
            </a:xfrm>
            <a:custGeom>
              <a:avLst/>
              <a:gdLst>
                <a:gd name="T0" fmla="*/ 1089 w 1094"/>
                <a:gd name="T1" fmla="*/ 82 h 650"/>
                <a:gd name="T2" fmla="*/ 1060 w 1094"/>
                <a:gd name="T3" fmla="*/ 114 h 650"/>
                <a:gd name="T4" fmla="*/ 94 w 1094"/>
                <a:gd name="T5" fmla="*/ 633 h 650"/>
                <a:gd name="T6" fmla="*/ 16 w 1094"/>
                <a:gd name="T7" fmla="*/ 617 h 650"/>
                <a:gd name="T8" fmla="*/ 33 w 1094"/>
                <a:gd name="T9" fmla="*/ 539 h 650"/>
                <a:gd name="T10" fmla="*/ 1013 w 1094"/>
                <a:gd name="T11" fmla="*/ 13 h 650"/>
                <a:gd name="T12" fmla="*/ 1087 w 1094"/>
                <a:gd name="T13" fmla="*/ 40 h 650"/>
                <a:gd name="T14" fmla="*/ 1089 w 1094"/>
                <a:gd name="T15" fmla="*/ 82 h 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650">
                  <a:moveTo>
                    <a:pt x="1089" y="82"/>
                  </a:moveTo>
                  <a:cubicBezTo>
                    <a:pt x="1084" y="96"/>
                    <a:pt x="1074" y="108"/>
                    <a:pt x="1060" y="114"/>
                  </a:cubicBezTo>
                  <a:cubicBezTo>
                    <a:pt x="682" y="291"/>
                    <a:pt x="99" y="630"/>
                    <a:pt x="94" y="633"/>
                  </a:cubicBezTo>
                  <a:cubicBezTo>
                    <a:pt x="68" y="650"/>
                    <a:pt x="33" y="643"/>
                    <a:pt x="16" y="617"/>
                  </a:cubicBezTo>
                  <a:cubicBezTo>
                    <a:pt x="0" y="591"/>
                    <a:pt x="7" y="556"/>
                    <a:pt x="33" y="539"/>
                  </a:cubicBezTo>
                  <a:cubicBezTo>
                    <a:pt x="38" y="536"/>
                    <a:pt x="628" y="193"/>
                    <a:pt x="1013" y="13"/>
                  </a:cubicBezTo>
                  <a:cubicBezTo>
                    <a:pt x="1041" y="0"/>
                    <a:pt x="1074" y="12"/>
                    <a:pt x="1087" y="40"/>
                  </a:cubicBezTo>
                  <a:cubicBezTo>
                    <a:pt x="1094" y="54"/>
                    <a:pt x="1094" y="69"/>
                    <a:pt x="1089" y="8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5" name="Freeform 47">
              <a:extLst>
                <a:ext uri="{FF2B5EF4-FFF2-40B4-BE49-F238E27FC236}">
                  <a16:creationId xmlns:a16="http://schemas.microsoft.com/office/drawing/2014/main" id="{1565EB82-FE47-4A27-B270-648C693C7AF3}"/>
                </a:ext>
              </a:extLst>
            </p:cNvPr>
            <p:cNvSpPr>
              <a:spLocks/>
            </p:cNvSpPr>
            <p:nvPr/>
          </p:nvSpPr>
          <p:spPr bwMode="auto">
            <a:xfrm>
              <a:off x="9588498" y="2780968"/>
              <a:ext cx="71438" cy="44450"/>
            </a:xfrm>
            <a:custGeom>
              <a:avLst/>
              <a:gdLst>
                <a:gd name="T0" fmla="*/ 1001 w 1006"/>
                <a:gd name="T1" fmla="*/ 83 h 631"/>
                <a:gd name="T2" fmla="*/ 972 w 1006"/>
                <a:gd name="T3" fmla="*/ 115 h 631"/>
                <a:gd name="T4" fmla="*/ 95 w 1006"/>
                <a:gd name="T5" fmla="*/ 614 h 631"/>
                <a:gd name="T6" fmla="*/ 17 w 1006"/>
                <a:gd name="T7" fmla="*/ 598 h 631"/>
                <a:gd name="T8" fmla="*/ 33 w 1006"/>
                <a:gd name="T9" fmla="*/ 520 h 631"/>
                <a:gd name="T10" fmla="*/ 925 w 1006"/>
                <a:gd name="T11" fmla="*/ 13 h 631"/>
                <a:gd name="T12" fmla="*/ 999 w 1006"/>
                <a:gd name="T13" fmla="*/ 40 h 631"/>
                <a:gd name="T14" fmla="*/ 1001 w 1006"/>
                <a:gd name="T15" fmla="*/ 83 h 6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6" h="631">
                  <a:moveTo>
                    <a:pt x="1001" y="83"/>
                  </a:moveTo>
                  <a:cubicBezTo>
                    <a:pt x="996" y="96"/>
                    <a:pt x="986" y="108"/>
                    <a:pt x="972" y="115"/>
                  </a:cubicBezTo>
                  <a:cubicBezTo>
                    <a:pt x="594" y="292"/>
                    <a:pt x="99" y="611"/>
                    <a:pt x="95" y="614"/>
                  </a:cubicBezTo>
                  <a:cubicBezTo>
                    <a:pt x="68" y="631"/>
                    <a:pt x="34" y="624"/>
                    <a:pt x="17" y="598"/>
                  </a:cubicBezTo>
                  <a:cubicBezTo>
                    <a:pt x="0" y="572"/>
                    <a:pt x="7" y="537"/>
                    <a:pt x="33" y="520"/>
                  </a:cubicBezTo>
                  <a:cubicBezTo>
                    <a:pt x="38" y="517"/>
                    <a:pt x="539" y="193"/>
                    <a:pt x="925" y="13"/>
                  </a:cubicBezTo>
                  <a:cubicBezTo>
                    <a:pt x="953" y="0"/>
                    <a:pt x="986" y="12"/>
                    <a:pt x="999" y="40"/>
                  </a:cubicBezTo>
                  <a:cubicBezTo>
                    <a:pt x="1006" y="54"/>
                    <a:pt x="1006" y="69"/>
                    <a:pt x="1001" y="83"/>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6" name="Freeform 48">
              <a:extLst>
                <a:ext uri="{FF2B5EF4-FFF2-40B4-BE49-F238E27FC236}">
                  <a16:creationId xmlns:a16="http://schemas.microsoft.com/office/drawing/2014/main" id="{0B174201-2908-4802-934C-2C37A532FB20}"/>
                </a:ext>
              </a:extLst>
            </p:cNvPr>
            <p:cNvSpPr>
              <a:spLocks/>
            </p:cNvSpPr>
            <p:nvPr/>
          </p:nvSpPr>
          <p:spPr bwMode="auto">
            <a:xfrm>
              <a:off x="9110661" y="2968293"/>
              <a:ext cx="582613" cy="766762"/>
            </a:xfrm>
            <a:custGeom>
              <a:avLst/>
              <a:gdLst>
                <a:gd name="T0" fmla="*/ 683 w 8143"/>
                <a:gd name="T1" fmla="*/ 10027 h 10745"/>
                <a:gd name="T2" fmla="*/ 2147 w 8143"/>
                <a:gd name="T3" fmla="*/ 10596 h 10745"/>
                <a:gd name="T4" fmla="*/ 5220 w 8143"/>
                <a:gd name="T5" fmla="*/ 8244 h 10745"/>
                <a:gd name="T6" fmla="*/ 8143 w 8143"/>
                <a:gd name="T7" fmla="*/ 1115 h 10745"/>
                <a:gd name="T8" fmla="*/ 4855 w 8143"/>
                <a:gd name="T9" fmla="*/ 0 h 10745"/>
                <a:gd name="T10" fmla="*/ 2859 w 8143"/>
                <a:gd name="T11" fmla="*/ 3779 h 10745"/>
                <a:gd name="T12" fmla="*/ 683 w 8143"/>
                <a:gd name="T13" fmla="*/ 10027 h 10745"/>
              </a:gdLst>
              <a:ahLst/>
              <a:cxnLst>
                <a:cxn ang="0">
                  <a:pos x="T0" y="T1"/>
                </a:cxn>
                <a:cxn ang="0">
                  <a:pos x="T2" y="T3"/>
                </a:cxn>
                <a:cxn ang="0">
                  <a:pos x="T4" y="T5"/>
                </a:cxn>
                <a:cxn ang="0">
                  <a:pos x="T6" y="T7"/>
                </a:cxn>
                <a:cxn ang="0">
                  <a:pos x="T8" y="T9"/>
                </a:cxn>
                <a:cxn ang="0">
                  <a:pos x="T10" y="T11"/>
                </a:cxn>
                <a:cxn ang="0">
                  <a:pos x="T12" y="T13"/>
                </a:cxn>
              </a:cxnLst>
              <a:rect l="0" t="0" r="r" b="b"/>
              <a:pathLst>
                <a:path w="8143" h="10745">
                  <a:moveTo>
                    <a:pt x="683" y="10027"/>
                  </a:moveTo>
                  <a:cubicBezTo>
                    <a:pt x="938" y="10211"/>
                    <a:pt x="1274" y="10482"/>
                    <a:pt x="2147" y="10596"/>
                  </a:cubicBezTo>
                  <a:cubicBezTo>
                    <a:pt x="3287" y="10745"/>
                    <a:pt x="4423" y="10293"/>
                    <a:pt x="5220" y="8244"/>
                  </a:cubicBezTo>
                  <a:cubicBezTo>
                    <a:pt x="6218" y="5678"/>
                    <a:pt x="8143" y="1115"/>
                    <a:pt x="8143" y="1115"/>
                  </a:cubicBezTo>
                  <a:cubicBezTo>
                    <a:pt x="7956" y="1532"/>
                    <a:pt x="4421" y="844"/>
                    <a:pt x="4855" y="0"/>
                  </a:cubicBezTo>
                  <a:lnTo>
                    <a:pt x="2859" y="3779"/>
                  </a:lnTo>
                  <a:cubicBezTo>
                    <a:pt x="2859" y="3779"/>
                    <a:pt x="0" y="9534"/>
                    <a:pt x="683" y="10027"/>
                  </a:cubicBezTo>
                  <a:close/>
                </a:path>
              </a:pathLst>
            </a:custGeom>
            <a:solidFill>
              <a:srgbClr val="2F615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7" name="Freeform 49">
              <a:extLst>
                <a:ext uri="{FF2B5EF4-FFF2-40B4-BE49-F238E27FC236}">
                  <a16:creationId xmlns:a16="http://schemas.microsoft.com/office/drawing/2014/main" id="{783A2584-2ED2-4E58-9A32-20394ECD66A1}"/>
                </a:ext>
              </a:extLst>
            </p:cNvPr>
            <p:cNvSpPr>
              <a:spLocks/>
            </p:cNvSpPr>
            <p:nvPr/>
          </p:nvSpPr>
          <p:spPr bwMode="auto">
            <a:xfrm>
              <a:off x="9259886" y="3093705"/>
              <a:ext cx="123825" cy="212725"/>
            </a:xfrm>
            <a:custGeom>
              <a:avLst/>
              <a:gdLst>
                <a:gd name="T0" fmla="*/ 68 w 1731"/>
                <a:gd name="T1" fmla="*/ 2979 h 2979"/>
                <a:gd name="T2" fmla="*/ 38 w 1731"/>
                <a:gd name="T3" fmla="*/ 2972 h 2979"/>
                <a:gd name="T4" fmla="*/ 16 w 1731"/>
                <a:gd name="T5" fmla="*/ 2893 h 2979"/>
                <a:gd name="T6" fmla="*/ 1615 w 1731"/>
                <a:gd name="T7" fmla="*/ 37 h 2979"/>
                <a:gd name="T8" fmla="*/ 1693 w 1731"/>
                <a:gd name="T9" fmla="*/ 15 h 2979"/>
                <a:gd name="T10" fmla="*/ 1716 w 1731"/>
                <a:gd name="T11" fmla="*/ 94 h 2979"/>
                <a:gd name="T12" fmla="*/ 116 w 1731"/>
                <a:gd name="T13" fmla="*/ 2950 h 2979"/>
                <a:gd name="T14" fmla="*/ 68 w 1731"/>
                <a:gd name="T15" fmla="*/ 2979 h 29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1" h="2979">
                  <a:moveTo>
                    <a:pt x="68" y="2979"/>
                  </a:moveTo>
                  <a:cubicBezTo>
                    <a:pt x="58" y="2979"/>
                    <a:pt x="48" y="2977"/>
                    <a:pt x="38" y="2972"/>
                  </a:cubicBezTo>
                  <a:cubicBezTo>
                    <a:pt x="11" y="2956"/>
                    <a:pt x="0" y="2921"/>
                    <a:pt x="16" y="2893"/>
                  </a:cubicBezTo>
                  <a:lnTo>
                    <a:pt x="1615" y="37"/>
                  </a:lnTo>
                  <a:cubicBezTo>
                    <a:pt x="1631" y="10"/>
                    <a:pt x="1665" y="0"/>
                    <a:pt x="1693" y="15"/>
                  </a:cubicBezTo>
                  <a:cubicBezTo>
                    <a:pt x="1721" y="31"/>
                    <a:pt x="1731" y="66"/>
                    <a:pt x="1716" y="94"/>
                  </a:cubicBezTo>
                  <a:lnTo>
                    <a:pt x="116" y="2950"/>
                  </a:lnTo>
                  <a:cubicBezTo>
                    <a:pt x="106" y="2968"/>
                    <a:pt x="88" y="2978"/>
                    <a:pt x="68" y="2979"/>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8" name="Freeform 50">
              <a:extLst>
                <a:ext uri="{FF2B5EF4-FFF2-40B4-BE49-F238E27FC236}">
                  <a16:creationId xmlns:a16="http://schemas.microsoft.com/office/drawing/2014/main" id="{AF775FB0-B4F0-4EAB-9324-B3C46407BCA7}"/>
                </a:ext>
              </a:extLst>
            </p:cNvPr>
            <p:cNvSpPr>
              <a:spLocks/>
            </p:cNvSpPr>
            <p:nvPr/>
          </p:nvSpPr>
          <p:spPr bwMode="auto">
            <a:xfrm>
              <a:off x="9213848" y="3223880"/>
              <a:ext cx="415925" cy="509587"/>
            </a:xfrm>
            <a:custGeom>
              <a:avLst/>
              <a:gdLst>
                <a:gd name="T0" fmla="*/ 5814 w 5822"/>
                <a:gd name="T1" fmla="*/ 80 h 7125"/>
                <a:gd name="T2" fmla="*/ 3117 w 5822"/>
                <a:gd name="T3" fmla="*/ 5978 h 7125"/>
                <a:gd name="T4" fmla="*/ 3035 w 5822"/>
                <a:gd name="T5" fmla="*/ 6099 h 7125"/>
                <a:gd name="T6" fmla="*/ 1173 w 5822"/>
                <a:gd name="T7" fmla="*/ 7112 h 7125"/>
                <a:gd name="T8" fmla="*/ 1078 w 5822"/>
                <a:gd name="T9" fmla="*/ 7116 h 7125"/>
                <a:gd name="T10" fmla="*/ 375 w 5822"/>
                <a:gd name="T11" fmla="*/ 7062 h 7125"/>
                <a:gd name="T12" fmla="*/ 46 w 5822"/>
                <a:gd name="T13" fmla="*/ 6981 h 7125"/>
                <a:gd name="T14" fmla="*/ 10 w 5822"/>
                <a:gd name="T15" fmla="*/ 6908 h 7125"/>
                <a:gd name="T16" fmla="*/ 84 w 5822"/>
                <a:gd name="T17" fmla="*/ 6872 h 7125"/>
                <a:gd name="T18" fmla="*/ 469 w 5822"/>
                <a:gd name="T19" fmla="*/ 6961 h 7125"/>
                <a:gd name="T20" fmla="*/ 1169 w 5822"/>
                <a:gd name="T21" fmla="*/ 6996 h 7125"/>
                <a:gd name="T22" fmla="*/ 2851 w 5822"/>
                <a:gd name="T23" fmla="*/ 6150 h 7125"/>
                <a:gd name="T24" fmla="*/ 3020 w 5822"/>
                <a:gd name="T25" fmla="*/ 5915 h 7125"/>
                <a:gd name="T26" fmla="*/ 5703 w 5822"/>
                <a:gd name="T27" fmla="*/ 48 h 7125"/>
                <a:gd name="T28" fmla="*/ 5774 w 5822"/>
                <a:gd name="T29" fmla="*/ 8 h 7125"/>
                <a:gd name="T30" fmla="*/ 5814 w 5822"/>
                <a:gd name="T31" fmla="*/ 80 h 7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22" h="7125">
                  <a:moveTo>
                    <a:pt x="5814" y="80"/>
                  </a:moveTo>
                  <a:cubicBezTo>
                    <a:pt x="5800" y="126"/>
                    <a:pt x="4022" y="4574"/>
                    <a:pt x="3117" y="5978"/>
                  </a:cubicBezTo>
                  <a:cubicBezTo>
                    <a:pt x="3090" y="6019"/>
                    <a:pt x="3063" y="6060"/>
                    <a:pt x="3035" y="6099"/>
                  </a:cubicBezTo>
                  <a:cubicBezTo>
                    <a:pt x="2479" y="6870"/>
                    <a:pt x="1722" y="7077"/>
                    <a:pt x="1173" y="7112"/>
                  </a:cubicBezTo>
                  <a:cubicBezTo>
                    <a:pt x="1141" y="7114"/>
                    <a:pt x="1109" y="7115"/>
                    <a:pt x="1078" y="7116"/>
                  </a:cubicBezTo>
                  <a:cubicBezTo>
                    <a:pt x="801" y="7125"/>
                    <a:pt x="556" y="7096"/>
                    <a:pt x="375" y="7062"/>
                  </a:cubicBezTo>
                  <a:cubicBezTo>
                    <a:pt x="179" y="7026"/>
                    <a:pt x="56" y="6984"/>
                    <a:pt x="46" y="6981"/>
                  </a:cubicBezTo>
                  <a:cubicBezTo>
                    <a:pt x="16" y="6971"/>
                    <a:pt x="0" y="6938"/>
                    <a:pt x="10" y="6908"/>
                  </a:cubicBezTo>
                  <a:cubicBezTo>
                    <a:pt x="21" y="6878"/>
                    <a:pt x="54" y="6862"/>
                    <a:pt x="84" y="6872"/>
                  </a:cubicBezTo>
                  <a:cubicBezTo>
                    <a:pt x="87" y="6873"/>
                    <a:pt x="235" y="6923"/>
                    <a:pt x="469" y="6961"/>
                  </a:cubicBezTo>
                  <a:cubicBezTo>
                    <a:pt x="658" y="6991"/>
                    <a:pt x="902" y="7014"/>
                    <a:pt x="1169" y="6996"/>
                  </a:cubicBezTo>
                  <a:cubicBezTo>
                    <a:pt x="1869" y="6951"/>
                    <a:pt x="2434" y="6667"/>
                    <a:pt x="2851" y="6150"/>
                  </a:cubicBezTo>
                  <a:cubicBezTo>
                    <a:pt x="2911" y="6076"/>
                    <a:pt x="2967" y="5998"/>
                    <a:pt x="3020" y="5915"/>
                  </a:cubicBezTo>
                  <a:cubicBezTo>
                    <a:pt x="3915" y="4526"/>
                    <a:pt x="5690" y="94"/>
                    <a:pt x="5703" y="48"/>
                  </a:cubicBezTo>
                  <a:cubicBezTo>
                    <a:pt x="5711" y="18"/>
                    <a:pt x="5743" y="0"/>
                    <a:pt x="5774" y="8"/>
                  </a:cubicBezTo>
                  <a:cubicBezTo>
                    <a:pt x="5805" y="17"/>
                    <a:pt x="5822" y="49"/>
                    <a:pt x="5814" y="8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9" name="Freeform 51">
              <a:extLst>
                <a:ext uri="{FF2B5EF4-FFF2-40B4-BE49-F238E27FC236}">
                  <a16:creationId xmlns:a16="http://schemas.microsoft.com/office/drawing/2014/main" id="{DCF0CD66-193B-4FF6-BD62-3F9E6DB87D32}"/>
                </a:ext>
              </a:extLst>
            </p:cNvPr>
            <p:cNvSpPr>
              <a:spLocks/>
            </p:cNvSpPr>
            <p:nvPr/>
          </p:nvSpPr>
          <p:spPr bwMode="auto">
            <a:xfrm>
              <a:off x="10413998" y="2693655"/>
              <a:ext cx="1130300" cy="712787"/>
            </a:xfrm>
            <a:custGeom>
              <a:avLst/>
              <a:gdLst>
                <a:gd name="T0" fmla="*/ 14559 w 15757"/>
                <a:gd name="T1" fmla="*/ 9961 h 9961"/>
                <a:gd name="T2" fmla="*/ 0 w 15757"/>
                <a:gd name="T3" fmla="*/ 9961 h 9961"/>
                <a:gd name="T4" fmla="*/ 1198 w 15757"/>
                <a:gd name="T5" fmla="*/ 0 h 9961"/>
                <a:gd name="T6" fmla="*/ 15757 w 15757"/>
                <a:gd name="T7" fmla="*/ 0 h 9961"/>
                <a:gd name="T8" fmla="*/ 14559 w 15757"/>
                <a:gd name="T9" fmla="*/ 9961 h 9961"/>
              </a:gdLst>
              <a:ahLst/>
              <a:cxnLst>
                <a:cxn ang="0">
                  <a:pos x="T0" y="T1"/>
                </a:cxn>
                <a:cxn ang="0">
                  <a:pos x="T2" y="T3"/>
                </a:cxn>
                <a:cxn ang="0">
                  <a:pos x="T4" y="T5"/>
                </a:cxn>
                <a:cxn ang="0">
                  <a:pos x="T6" y="T7"/>
                </a:cxn>
                <a:cxn ang="0">
                  <a:pos x="T8" y="T9"/>
                </a:cxn>
              </a:cxnLst>
              <a:rect l="0" t="0" r="r" b="b"/>
              <a:pathLst>
                <a:path w="15757" h="9961">
                  <a:moveTo>
                    <a:pt x="14559" y="9961"/>
                  </a:moveTo>
                  <a:lnTo>
                    <a:pt x="0" y="9961"/>
                  </a:lnTo>
                  <a:lnTo>
                    <a:pt x="1198" y="0"/>
                  </a:lnTo>
                  <a:lnTo>
                    <a:pt x="15757" y="0"/>
                  </a:lnTo>
                  <a:lnTo>
                    <a:pt x="14559" y="996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0" name="Freeform 52">
              <a:extLst>
                <a:ext uri="{FF2B5EF4-FFF2-40B4-BE49-F238E27FC236}">
                  <a16:creationId xmlns:a16="http://schemas.microsoft.com/office/drawing/2014/main" id="{64DB3A67-BE34-4A84-AA40-A98AABA1420A}"/>
                </a:ext>
              </a:extLst>
            </p:cNvPr>
            <p:cNvSpPr>
              <a:spLocks/>
            </p:cNvSpPr>
            <p:nvPr/>
          </p:nvSpPr>
          <p:spPr bwMode="auto">
            <a:xfrm>
              <a:off x="10875961" y="3030205"/>
              <a:ext cx="141288" cy="374650"/>
            </a:xfrm>
            <a:custGeom>
              <a:avLst/>
              <a:gdLst>
                <a:gd name="T0" fmla="*/ 811 w 1979"/>
                <a:gd name="T1" fmla="*/ 0 h 5257"/>
                <a:gd name="T2" fmla="*/ 0 w 1979"/>
                <a:gd name="T3" fmla="*/ 5257 h 5257"/>
                <a:gd name="T4" fmla="*/ 1979 w 1979"/>
                <a:gd name="T5" fmla="*/ 5257 h 5257"/>
                <a:gd name="T6" fmla="*/ 811 w 1979"/>
                <a:gd name="T7" fmla="*/ 0 h 5257"/>
              </a:gdLst>
              <a:ahLst/>
              <a:cxnLst>
                <a:cxn ang="0">
                  <a:pos x="T0" y="T1"/>
                </a:cxn>
                <a:cxn ang="0">
                  <a:pos x="T2" y="T3"/>
                </a:cxn>
                <a:cxn ang="0">
                  <a:pos x="T4" y="T5"/>
                </a:cxn>
                <a:cxn ang="0">
                  <a:pos x="T6" y="T7"/>
                </a:cxn>
              </a:cxnLst>
              <a:rect l="0" t="0" r="r" b="b"/>
              <a:pathLst>
                <a:path w="1979" h="5257">
                  <a:moveTo>
                    <a:pt x="811" y="0"/>
                  </a:moveTo>
                  <a:lnTo>
                    <a:pt x="0" y="5257"/>
                  </a:lnTo>
                  <a:lnTo>
                    <a:pt x="1979" y="5257"/>
                  </a:lnTo>
                  <a:lnTo>
                    <a:pt x="811"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1" name="Freeform 53">
              <a:extLst>
                <a:ext uri="{FF2B5EF4-FFF2-40B4-BE49-F238E27FC236}">
                  <a16:creationId xmlns:a16="http://schemas.microsoft.com/office/drawing/2014/main" id="{37FD7A57-2BDB-4A0E-92CB-E94C0DC99183}"/>
                </a:ext>
              </a:extLst>
            </p:cNvPr>
            <p:cNvSpPr>
              <a:spLocks/>
            </p:cNvSpPr>
            <p:nvPr/>
          </p:nvSpPr>
          <p:spPr bwMode="auto">
            <a:xfrm>
              <a:off x="10374311" y="3701718"/>
              <a:ext cx="1046163" cy="34925"/>
            </a:xfrm>
            <a:custGeom>
              <a:avLst/>
              <a:gdLst>
                <a:gd name="T0" fmla="*/ 14560 w 14610"/>
                <a:gd name="T1" fmla="*/ 473 h 473"/>
                <a:gd name="T2" fmla="*/ 0 w 14610"/>
                <a:gd name="T3" fmla="*/ 473 h 473"/>
                <a:gd name="T4" fmla="*/ 53 w 14610"/>
                <a:gd name="T5" fmla="*/ 0 h 473"/>
                <a:gd name="T6" fmla="*/ 14610 w 14610"/>
                <a:gd name="T7" fmla="*/ 0 h 473"/>
                <a:gd name="T8" fmla="*/ 14560 w 14610"/>
                <a:gd name="T9" fmla="*/ 473 h 473"/>
              </a:gdLst>
              <a:ahLst/>
              <a:cxnLst>
                <a:cxn ang="0">
                  <a:pos x="T0" y="T1"/>
                </a:cxn>
                <a:cxn ang="0">
                  <a:pos x="T2" y="T3"/>
                </a:cxn>
                <a:cxn ang="0">
                  <a:pos x="T4" y="T5"/>
                </a:cxn>
                <a:cxn ang="0">
                  <a:pos x="T6" y="T7"/>
                </a:cxn>
                <a:cxn ang="0">
                  <a:pos x="T8" y="T9"/>
                </a:cxn>
              </a:cxnLst>
              <a:rect l="0" t="0" r="r" b="b"/>
              <a:pathLst>
                <a:path w="14610" h="473">
                  <a:moveTo>
                    <a:pt x="14560" y="473"/>
                  </a:moveTo>
                  <a:lnTo>
                    <a:pt x="0" y="473"/>
                  </a:lnTo>
                  <a:lnTo>
                    <a:pt x="53" y="0"/>
                  </a:lnTo>
                  <a:lnTo>
                    <a:pt x="14610" y="0"/>
                  </a:lnTo>
                  <a:lnTo>
                    <a:pt x="14560" y="473"/>
                  </a:lnTo>
                  <a:close/>
                </a:path>
              </a:pathLst>
            </a:custGeom>
            <a:solidFill>
              <a:srgbClr val="D3C1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2" name="Freeform 54">
              <a:extLst>
                <a:ext uri="{FF2B5EF4-FFF2-40B4-BE49-F238E27FC236}">
                  <a16:creationId xmlns:a16="http://schemas.microsoft.com/office/drawing/2014/main" id="{28AFCE87-4635-411B-98B1-C5658C49C8F1}"/>
                </a:ext>
              </a:extLst>
            </p:cNvPr>
            <p:cNvSpPr>
              <a:spLocks/>
            </p:cNvSpPr>
            <p:nvPr/>
          </p:nvSpPr>
          <p:spPr bwMode="auto">
            <a:xfrm>
              <a:off x="10931523" y="3022268"/>
              <a:ext cx="215900" cy="711200"/>
            </a:xfrm>
            <a:custGeom>
              <a:avLst/>
              <a:gdLst>
                <a:gd name="T0" fmla="*/ 1343 w 3013"/>
                <a:gd name="T1" fmla="*/ 9962 h 9962"/>
                <a:gd name="T2" fmla="*/ 3013 w 3013"/>
                <a:gd name="T3" fmla="*/ 9962 h 9962"/>
                <a:gd name="T4" fmla="*/ 1670 w 3013"/>
                <a:gd name="T5" fmla="*/ 0 h 9962"/>
                <a:gd name="T6" fmla="*/ 0 w 3013"/>
                <a:gd name="T7" fmla="*/ 0 h 9962"/>
                <a:gd name="T8" fmla="*/ 1343 w 3013"/>
                <a:gd name="T9" fmla="*/ 9962 h 9962"/>
              </a:gdLst>
              <a:ahLst/>
              <a:cxnLst>
                <a:cxn ang="0">
                  <a:pos x="T0" y="T1"/>
                </a:cxn>
                <a:cxn ang="0">
                  <a:pos x="T2" y="T3"/>
                </a:cxn>
                <a:cxn ang="0">
                  <a:pos x="T4" y="T5"/>
                </a:cxn>
                <a:cxn ang="0">
                  <a:pos x="T6" y="T7"/>
                </a:cxn>
                <a:cxn ang="0">
                  <a:pos x="T8" y="T9"/>
                </a:cxn>
              </a:cxnLst>
              <a:rect l="0" t="0" r="r" b="b"/>
              <a:pathLst>
                <a:path w="3013" h="9962">
                  <a:moveTo>
                    <a:pt x="1343" y="9962"/>
                  </a:moveTo>
                  <a:lnTo>
                    <a:pt x="3013" y="9962"/>
                  </a:lnTo>
                  <a:lnTo>
                    <a:pt x="1670" y="0"/>
                  </a:lnTo>
                  <a:lnTo>
                    <a:pt x="0" y="0"/>
                  </a:lnTo>
                  <a:lnTo>
                    <a:pt x="1343" y="9962"/>
                  </a:lnTo>
                  <a:close/>
                </a:path>
              </a:pathLst>
            </a:custGeom>
            <a:solidFill>
              <a:srgbClr val="804028">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3" name="Freeform 55">
              <a:extLst>
                <a:ext uri="{FF2B5EF4-FFF2-40B4-BE49-F238E27FC236}">
                  <a16:creationId xmlns:a16="http://schemas.microsoft.com/office/drawing/2014/main" id="{1AD77EC4-629C-4BF9-B205-2F9A8C5867A8}"/>
                </a:ext>
              </a:extLst>
            </p:cNvPr>
            <p:cNvSpPr>
              <a:spLocks noEditPoints="1"/>
            </p:cNvSpPr>
            <p:nvPr/>
          </p:nvSpPr>
          <p:spPr bwMode="auto">
            <a:xfrm>
              <a:off x="11356973" y="3769980"/>
              <a:ext cx="328613" cy="1828800"/>
            </a:xfrm>
            <a:custGeom>
              <a:avLst/>
              <a:gdLst>
                <a:gd name="T0" fmla="*/ 3463 w 4597"/>
                <a:gd name="T1" fmla="*/ 25475 h 25599"/>
                <a:gd name="T2" fmla="*/ 4480 w 4597"/>
                <a:gd name="T3" fmla="*/ 25475 h 25599"/>
                <a:gd name="T4" fmla="*/ 1474 w 4597"/>
                <a:gd name="T5" fmla="*/ 0 h 25599"/>
                <a:gd name="T6" fmla="*/ 122 w 4597"/>
                <a:gd name="T7" fmla="*/ 98 h 25599"/>
                <a:gd name="T8" fmla="*/ 3463 w 4597"/>
                <a:gd name="T9" fmla="*/ 25475 h 25599"/>
                <a:gd name="T10" fmla="*/ 3359 w 4597"/>
                <a:gd name="T11" fmla="*/ 25572 h 25599"/>
                <a:gd name="T12" fmla="*/ 0 w 4597"/>
                <a:gd name="T13" fmla="*/ 10 h 25599"/>
                <a:gd name="T14" fmla="*/ 1584 w 4597"/>
                <a:gd name="T15" fmla="*/ 0 h 25599"/>
                <a:gd name="T16" fmla="*/ 4595 w 4597"/>
                <a:gd name="T17" fmla="*/ 25558 h 25599"/>
                <a:gd name="T18" fmla="*/ 3359 w 4597"/>
                <a:gd name="T19" fmla="*/ 25572 h 25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97" h="25599">
                  <a:moveTo>
                    <a:pt x="3463" y="25475"/>
                  </a:moveTo>
                  <a:lnTo>
                    <a:pt x="4480" y="25475"/>
                  </a:lnTo>
                  <a:lnTo>
                    <a:pt x="1474" y="0"/>
                  </a:lnTo>
                  <a:lnTo>
                    <a:pt x="122" y="98"/>
                  </a:lnTo>
                  <a:lnTo>
                    <a:pt x="3463" y="25475"/>
                  </a:lnTo>
                  <a:close/>
                  <a:moveTo>
                    <a:pt x="3359" y="25572"/>
                  </a:moveTo>
                  <a:lnTo>
                    <a:pt x="0" y="10"/>
                  </a:lnTo>
                  <a:lnTo>
                    <a:pt x="1584" y="0"/>
                  </a:lnTo>
                  <a:lnTo>
                    <a:pt x="4595" y="25558"/>
                  </a:lnTo>
                  <a:cubicBezTo>
                    <a:pt x="4597" y="25573"/>
                    <a:pt x="3363" y="25599"/>
                    <a:pt x="3359" y="2557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4" name="Freeform 56">
              <a:extLst>
                <a:ext uri="{FF2B5EF4-FFF2-40B4-BE49-F238E27FC236}">
                  <a16:creationId xmlns:a16="http://schemas.microsoft.com/office/drawing/2014/main" id="{85E63DBC-48C4-4C25-A0F8-2DB68B4C5AF1}"/>
                </a:ext>
              </a:extLst>
            </p:cNvPr>
            <p:cNvSpPr>
              <a:spLocks noEditPoints="1"/>
            </p:cNvSpPr>
            <p:nvPr/>
          </p:nvSpPr>
          <p:spPr bwMode="auto">
            <a:xfrm>
              <a:off x="8531223" y="3760455"/>
              <a:ext cx="330200" cy="1838325"/>
            </a:xfrm>
            <a:custGeom>
              <a:avLst/>
              <a:gdLst>
                <a:gd name="T0" fmla="*/ 118 w 4605"/>
                <a:gd name="T1" fmla="*/ 25607 h 25732"/>
                <a:gd name="T2" fmla="*/ 1139 w 4605"/>
                <a:gd name="T3" fmla="*/ 25607 h 25732"/>
                <a:gd name="T4" fmla="*/ 4492 w 4605"/>
                <a:gd name="T5" fmla="*/ 87 h 25732"/>
                <a:gd name="T6" fmla="*/ 3131 w 4605"/>
                <a:gd name="T7" fmla="*/ 60 h 25732"/>
                <a:gd name="T8" fmla="*/ 118 w 4605"/>
                <a:gd name="T9" fmla="*/ 25607 h 25732"/>
                <a:gd name="T10" fmla="*/ 1 w 4605"/>
                <a:gd name="T11" fmla="*/ 25690 h 25732"/>
                <a:gd name="T12" fmla="*/ 3028 w 4605"/>
                <a:gd name="T13" fmla="*/ 0 h 25732"/>
                <a:gd name="T14" fmla="*/ 4605 w 4605"/>
                <a:gd name="T15" fmla="*/ 77 h 25732"/>
                <a:gd name="T16" fmla="*/ 1242 w 4605"/>
                <a:gd name="T17" fmla="*/ 25704 h 25732"/>
                <a:gd name="T18" fmla="*/ 1 w 4605"/>
                <a:gd name="T19" fmla="*/ 25690 h 25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5" h="25732">
                  <a:moveTo>
                    <a:pt x="118" y="25607"/>
                  </a:moveTo>
                  <a:lnTo>
                    <a:pt x="1139" y="25607"/>
                  </a:lnTo>
                  <a:lnTo>
                    <a:pt x="4492" y="87"/>
                  </a:lnTo>
                  <a:lnTo>
                    <a:pt x="3131" y="60"/>
                  </a:lnTo>
                  <a:lnTo>
                    <a:pt x="118" y="25607"/>
                  </a:lnTo>
                  <a:close/>
                  <a:moveTo>
                    <a:pt x="1" y="25690"/>
                  </a:moveTo>
                  <a:lnTo>
                    <a:pt x="3028" y="0"/>
                  </a:lnTo>
                  <a:lnTo>
                    <a:pt x="4605" y="77"/>
                  </a:lnTo>
                  <a:lnTo>
                    <a:pt x="1242" y="25704"/>
                  </a:lnTo>
                  <a:cubicBezTo>
                    <a:pt x="1238" y="25732"/>
                    <a:pt x="0" y="25705"/>
                    <a:pt x="1" y="2569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5" name="Freeform 57">
              <a:extLst>
                <a:ext uri="{FF2B5EF4-FFF2-40B4-BE49-F238E27FC236}">
                  <a16:creationId xmlns:a16="http://schemas.microsoft.com/office/drawing/2014/main" id="{080710DC-B244-4F7D-840F-7946A86AEADC}"/>
                </a:ext>
              </a:extLst>
            </p:cNvPr>
            <p:cNvSpPr>
              <a:spLocks/>
            </p:cNvSpPr>
            <p:nvPr/>
          </p:nvSpPr>
          <p:spPr bwMode="auto">
            <a:xfrm>
              <a:off x="11369673" y="3838243"/>
              <a:ext cx="119063" cy="111125"/>
            </a:xfrm>
            <a:custGeom>
              <a:avLst/>
              <a:gdLst>
                <a:gd name="T0" fmla="*/ 1451 w 1661"/>
                <a:gd name="T1" fmla="*/ 0 h 1559"/>
                <a:gd name="T2" fmla="*/ 1661 w 1661"/>
                <a:gd name="T3" fmla="*/ 1559 h 1559"/>
                <a:gd name="T4" fmla="*/ 205 w 1661"/>
                <a:gd name="T5" fmla="*/ 1559 h 1559"/>
                <a:gd name="T6" fmla="*/ 0 w 1661"/>
                <a:gd name="T7" fmla="*/ 15 h 1559"/>
                <a:gd name="T8" fmla="*/ 1451 w 1661"/>
                <a:gd name="T9" fmla="*/ 0 h 1559"/>
              </a:gdLst>
              <a:ahLst/>
              <a:cxnLst>
                <a:cxn ang="0">
                  <a:pos x="T0" y="T1"/>
                </a:cxn>
                <a:cxn ang="0">
                  <a:pos x="T2" y="T3"/>
                </a:cxn>
                <a:cxn ang="0">
                  <a:pos x="T4" y="T5"/>
                </a:cxn>
                <a:cxn ang="0">
                  <a:pos x="T6" y="T7"/>
                </a:cxn>
                <a:cxn ang="0">
                  <a:pos x="T8" y="T9"/>
                </a:cxn>
              </a:cxnLst>
              <a:rect l="0" t="0" r="r" b="b"/>
              <a:pathLst>
                <a:path w="1661" h="1559">
                  <a:moveTo>
                    <a:pt x="1451" y="0"/>
                  </a:moveTo>
                  <a:lnTo>
                    <a:pt x="1661" y="1559"/>
                  </a:lnTo>
                  <a:lnTo>
                    <a:pt x="205" y="1559"/>
                  </a:lnTo>
                  <a:lnTo>
                    <a:pt x="0" y="15"/>
                  </a:lnTo>
                  <a:lnTo>
                    <a:pt x="1451"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6" name="Freeform 58">
              <a:extLst>
                <a:ext uri="{FF2B5EF4-FFF2-40B4-BE49-F238E27FC236}">
                  <a16:creationId xmlns:a16="http://schemas.microsoft.com/office/drawing/2014/main" id="{0138BA2E-BDEA-4B33-BEA3-6E69C8E426ED}"/>
                </a:ext>
              </a:extLst>
            </p:cNvPr>
            <p:cNvSpPr>
              <a:spLocks/>
            </p:cNvSpPr>
            <p:nvPr/>
          </p:nvSpPr>
          <p:spPr bwMode="auto">
            <a:xfrm>
              <a:off x="8728073" y="3838243"/>
              <a:ext cx="119063" cy="111125"/>
            </a:xfrm>
            <a:custGeom>
              <a:avLst/>
              <a:gdLst>
                <a:gd name="T0" fmla="*/ 210 w 1662"/>
                <a:gd name="T1" fmla="*/ 0 h 1559"/>
                <a:gd name="T2" fmla="*/ 0 w 1662"/>
                <a:gd name="T3" fmla="*/ 1559 h 1559"/>
                <a:gd name="T4" fmla="*/ 1456 w 1662"/>
                <a:gd name="T5" fmla="*/ 1559 h 1559"/>
                <a:gd name="T6" fmla="*/ 1662 w 1662"/>
                <a:gd name="T7" fmla="*/ 15 h 1559"/>
                <a:gd name="T8" fmla="*/ 210 w 1662"/>
                <a:gd name="T9" fmla="*/ 0 h 1559"/>
              </a:gdLst>
              <a:ahLst/>
              <a:cxnLst>
                <a:cxn ang="0">
                  <a:pos x="T0" y="T1"/>
                </a:cxn>
                <a:cxn ang="0">
                  <a:pos x="T2" y="T3"/>
                </a:cxn>
                <a:cxn ang="0">
                  <a:pos x="T4" y="T5"/>
                </a:cxn>
                <a:cxn ang="0">
                  <a:pos x="T6" y="T7"/>
                </a:cxn>
                <a:cxn ang="0">
                  <a:pos x="T8" y="T9"/>
                </a:cxn>
              </a:cxnLst>
              <a:rect l="0" t="0" r="r" b="b"/>
              <a:pathLst>
                <a:path w="1662" h="1559">
                  <a:moveTo>
                    <a:pt x="210" y="0"/>
                  </a:moveTo>
                  <a:lnTo>
                    <a:pt x="0" y="1559"/>
                  </a:lnTo>
                  <a:lnTo>
                    <a:pt x="1456" y="1559"/>
                  </a:lnTo>
                  <a:lnTo>
                    <a:pt x="1662" y="15"/>
                  </a:lnTo>
                  <a:lnTo>
                    <a:pt x="210"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7" name="Rectangle 59">
              <a:extLst>
                <a:ext uri="{FF2B5EF4-FFF2-40B4-BE49-F238E27FC236}">
                  <a16:creationId xmlns:a16="http://schemas.microsoft.com/office/drawing/2014/main" id="{A4E3DDEF-E0FC-418B-9CDB-DF4F6CD705D5}"/>
                </a:ext>
              </a:extLst>
            </p:cNvPr>
            <p:cNvSpPr>
              <a:spLocks noChangeArrowheads="1"/>
            </p:cNvSpPr>
            <p:nvPr/>
          </p:nvSpPr>
          <p:spPr bwMode="auto">
            <a:xfrm>
              <a:off x="8559798" y="3733468"/>
              <a:ext cx="3101975" cy="1111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8" name="Freeform 60">
              <a:extLst>
                <a:ext uri="{FF2B5EF4-FFF2-40B4-BE49-F238E27FC236}">
                  <a16:creationId xmlns:a16="http://schemas.microsoft.com/office/drawing/2014/main" id="{BCC7A16C-7689-4BCA-9F4D-A47C4DA99761}"/>
                </a:ext>
              </a:extLst>
            </p:cNvPr>
            <p:cNvSpPr>
              <a:spLocks/>
            </p:cNvSpPr>
            <p:nvPr/>
          </p:nvSpPr>
          <p:spPr bwMode="auto">
            <a:xfrm>
              <a:off x="8207373" y="4666918"/>
              <a:ext cx="587375" cy="931862"/>
            </a:xfrm>
            <a:custGeom>
              <a:avLst/>
              <a:gdLst>
                <a:gd name="T0" fmla="*/ 7496 w 8182"/>
                <a:gd name="T1" fmla="*/ 13028 h 13042"/>
                <a:gd name="T2" fmla="*/ 2700 w 8182"/>
                <a:gd name="T3" fmla="*/ 13042 h 13042"/>
                <a:gd name="T4" fmla="*/ 2122 w 8182"/>
                <a:gd name="T5" fmla="*/ 12472 h 13042"/>
                <a:gd name="T6" fmla="*/ 2209 w 8182"/>
                <a:gd name="T7" fmla="*/ 11710 h 13042"/>
                <a:gd name="T8" fmla="*/ 0 w 8182"/>
                <a:gd name="T9" fmla="*/ 0 h 13042"/>
                <a:gd name="T10" fmla="*/ 3581 w 8182"/>
                <a:gd name="T11" fmla="*/ 43 h 13042"/>
                <a:gd name="T12" fmla="*/ 4552 w 8182"/>
                <a:gd name="T13" fmla="*/ 10953 h 13042"/>
                <a:gd name="T14" fmla="*/ 4760 w 8182"/>
                <a:gd name="T15" fmla="*/ 11247 h 13042"/>
                <a:gd name="T16" fmla="*/ 6217 w 8182"/>
                <a:gd name="T17" fmla="*/ 11680 h 13042"/>
                <a:gd name="T18" fmla="*/ 7392 w 8182"/>
                <a:gd name="T19" fmla="*/ 12058 h 13042"/>
                <a:gd name="T20" fmla="*/ 7496 w 8182"/>
                <a:gd name="T21" fmla="*/ 13028 h 13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82" h="13042">
                  <a:moveTo>
                    <a:pt x="7496" y="13028"/>
                  </a:moveTo>
                  <a:lnTo>
                    <a:pt x="2700" y="13042"/>
                  </a:lnTo>
                  <a:cubicBezTo>
                    <a:pt x="2383" y="13042"/>
                    <a:pt x="2123" y="12789"/>
                    <a:pt x="2122" y="12472"/>
                  </a:cubicBezTo>
                  <a:cubicBezTo>
                    <a:pt x="2121" y="12228"/>
                    <a:pt x="2168" y="11958"/>
                    <a:pt x="2209" y="11710"/>
                  </a:cubicBezTo>
                  <a:cubicBezTo>
                    <a:pt x="2246" y="11485"/>
                    <a:pt x="425" y="4799"/>
                    <a:pt x="0" y="0"/>
                  </a:cubicBezTo>
                  <a:lnTo>
                    <a:pt x="3581" y="43"/>
                  </a:lnTo>
                  <a:lnTo>
                    <a:pt x="4552" y="10953"/>
                  </a:lnTo>
                  <a:cubicBezTo>
                    <a:pt x="4551" y="11086"/>
                    <a:pt x="4635" y="11204"/>
                    <a:pt x="4760" y="11247"/>
                  </a:cubicBezTo>
                  <a:cubicBezTo>
                    <a:pt x="5079" y="11354"/>
                    <a:pt x="5659" y="11516"/>
                    <a:pt x="6217" y="11680"/>
                  </a:cubicBezTo>
                  <a:cubicBezTo>
                    <a:pt x="6677" y="11815"/>
                    <a:pt x="7121" y="11951"/>
                    <a:pt x="7392" y="12058"/>
                  </a:cubicBezTo>
                  <a:cubicBezTo>
                    <a:pt x="8182" y="12371"/>
                    <a:pt x="7751" y="13028"/>
                    <a:pt x="7496" y="13028"/>
                  </a:cubicBez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9" name="Freeform 61">
              <a:extLst>
                <a:ext uri="{FF2B5EF4-FFF2-40B4-BE49-F238E27FC236}">
                  <a16:creationId xmlns:a16="http://schemas.microsoft.com/office/drawing/2014/main" id="{D31EC597-2179-434E-8E9F-81D7750F0BD6}"/>
                </a:ext>
              </a:extLst>
            </p:cNvPr>
            <p:cNvSpPr>
              <a:spLocks/>
            </p:cNvSpPr>
            <p:nvPr/>
          </p:nvSpPr>
          <p:spPr bwMode="auto">
            <a:xfrm>
              <a:off x="8359773" y="5500355"/>
              <a:ext cx="434975" cy="98425"/>
            </a:xfrm>
            <a:custGeom>
              <a:avLst/>
              <a:gdLst>
                <a:gd name="T0" fmla="*/ 5375 w 6061"/>
                <a:gd name="T1" fmla="*/ 1362 h 1376"/>
                <a:gd name="T2" fmla="*/ 579 w 6061"/>
                <a:gd name="T3" fmla="*/ 1376 h 1376"/>
                <a:gd name="T4" fmla="*/ 1 w 6061"/>
                <a:gd name="T5" fmla="*/ 806 h 1376"/>
                <a:gd name="T6" fmla="*/ 88 w 6061"/>
                <a:gd name="T7" fmla="*/ 44 h 1376"/>
                <a:gd name="T8" fmla="*/ 715 w 6061"/>
                <a:gd name="T9" fmla="*/ 65 h 1376"/>
                <a:gd name="T10" fmla="*/ 2875 w 6061"/>
                <a:gd name="T11" fmla="*/ 520 h 1376"/>
                <a:gd name="T12" fmla="*/ 4096 w 6061"/>
                <a:gd name="T13" fmla="*/ 14 h 1376"/>
                <a:gd name="T14" fmla="*/ 5271 w 6061"/>
                <a:gd name="T15" fmla="*/ 392 h 1376"/>
                <a:gd name="T16" fmla="*/ 5375 w 6061"/>
                <a:gd name="T17" fmla="*/ 1362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61" h="1376">
                  <a:moveTo>
                    <a:pt x="5375" y="1362"/>
                  </a:moveTo>
                  <a:lnTo>
                    <a:pt x="579" y="1376"/>
                  </a:lnTo>
                  <a:cubicBezTo>
                    <a:pt x="262" y="1376"/>
                    <a:pt x="2" y="1123"/>
                    <a:pt x="1" y="806"/>
                  </a:cubicBezTo>
                  <a:cubicBezTo>
                    <a:pt x="0" y="562"/>
                    <a:pt x="47" y="292"/>
                    <a:pt x="88" y="44"/>
                  </a:cubicBezTo>
                  <a:cubicBezTo>
                    <a:pt x="264" y="4"/>
                    <a:pt x="473" y="0"/>
                    <a:pt x="715" y="65"/>
                  </a:cubicBezTo>
                  <a:cubicBezTo>
                    <a:pt x="1611" y="302"/>
                    <a:pt x="2624" y="543"/>
                    <a:pt x="2875" y="520"/>
                  </a:cubicBezTo>
                  <a:cubicBezTo>
                    <a:pt x="3277" y="483"/>
                    <a:pt x="3782" y="154"/>
                    <a:pt x="4096" y="14"/>
                  </a:cubicBezTo>
                  <a:cubicBezTo>
                    <a:pt x="4556" y="149"/>
                    <a:pt x="5000" y="285"/>
                    <a:pt x="5271" y="392"/>
                  </a:cubicBezTo>
                  <a:cubicBezTo>
                    <a:pt x="6061" y="705"/>
                    <a:pt x="5630" y="1362"/>
                    <a:pt x="5375" y="1362"/>
                  </a:cubicBezTo>
                  <a:close/>
                </a:path>
              </a:pathLst>
            </a:custGeom>
            <a:solidFill>
              <a:srgbClr val="00131D"/>
            </a:solidFill>
            <a:ln w="127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0" name="Freeform 62">
              <a:extLst>
                <a:ext uri="{FF2B5EF4-FFF2-40B4-BE49-F238E27FC236}">
                  <a16:creationId xmlns:a16="http://schemas.microsoft.com/office/drawing/2014/main" id="{EC1F1287-F705-4EBA-87A2-6F16C1D189CA}"/>
                </a:ext>
              </a:extLst>
            </p:cNvPr>
            <p:cNvSpPr>
              <a:spLocks/>
            </p:cNvSpPr>
            <p:nvPr/>
          </p:nvSpPr>
          <p:spPr bwMode="auto">
            <a:xfrm>
              <a:off x="8335961" y="5346368"/>
              <a:ext cx="195263" cy="71437"/>
            </a:xfrm>
            <a:custGeom>
              <a:avLst/>
              <a:gdLst>
                <a:gd name="T0" fmla="*/ 2731 w 2731"/>
                <a:gd name="T1" fmla="*/ 1012 h 1012"/>
                <a:gd name="T2" fmla="*/ 2653 w 2731"/>
                <a:gd name="T3" fmla="*/ 0 h 1012"/>
                <a:gd name="T4" fmla="*/ 0 w 2731"/>
                <a:gd name="T5" fmla="*/ 206 h 1012"/>
                <a:gd name="T6" fmla="*/ 2731 w 2731"/>
                <a:gd name="T7" fmla="*/ 1012 h 1012"/>
              </a:gdLst>
              <a:ahLst/>
              <a:cxnLst>
                <a:cxn ang="0">
                  <a:pos x="T0" y="T1"/>
                </a:cxn>
                <a:cxn ang="0">
                  <a:pos x="T2" y="T3"/>
                </a:cxn>
                <a:cxn ang="0">
                  <a:pos x="T4" y="T5"/>
                </a:cxn>
                <a:cxn ang="0">
                  <a:pos x="T6" y="T7"/>
                </a:cxn>
              </a:cxnLst>
              <a:rect l="0" t="0" r="r" b="b"/>
              <a:pathLst>
                <a:path w="2731" h="1012">
                  <a:moveTo>
                    <a:pt x="2731" y="1012"/>
                  </a:moveTo>
                  <a:lnTo>
                    <a:pt x="2653" y="0"/>
                  </a:lnTo>
                  <a:lnTo>
                    <a:pt x="0" y="206"/>
                  </a:lnTo>
                  <a:lnTo>
                    <a:pt x="2731" y="1012"/>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1" name="Freeform 63">
              <a:extLst>
                <a:ext uri="{FF2B5EF4-FFF2-40B4-BE49-F238E27FC236}">
                  <a16:creationId xmlns:a16="http://schemas.microsoft.com/office/drawing/2014/main" id="{A8A745A9-D142-4E23-AECD-B63BC19D6C1A}"/>
                </a:ext>
              </a:extLst>
            </p:cNvPr>
            <p:cNvSpPr>
              <a:spLocks/>
            </p:cNvSpPr>
            <p:nvPr/>
          </p:nvSpPr>
          <p:spPr bwMode="auto">
            <a:xfrm>
              <a:off x="7650161" y="5113005"/>
              <a:ext cx="211138" cy="392112"/>
            </a:xfrm>
            <a:custGeom>
              <a:avLst/>
              <a:gdLst>
                <a:gd name="T0" fmla="*/ 11 w 2945"/>
                <a:gd name="T1" fmla="*/ 682 h 5483"/>
                <a:gd name="T2" fmla="*/ 351 w 2945"/>
                <a:gd name="T3" fmla="*/ 4317 h 5483"/>
                <a:gd name="T4" fmla="*/ 0 w 2945"/>
                <a:gd name="T5" fmla="*/ 5448 h 5483"/>
                <a:gd name="T6" fmla="*/ 2892 w 2945"/>
                <a:gd name="T7" fmla="*/ 5483 h 5483"/>
                <a:gd name="T8" fmla="*/ 2836 w 2945"/>
                <a:gd name="T9" fmla="*/ 4346 h 5483"/>
                <a:gd name="T10" fmla="*/ 2945 w 2945"/>
                <a:gd name="T11" fmla="*/ 0 h 5483"/>
                <a:gd name="T12" fmla="*/ 11 w 2945"/>
                <a:gd name="T13" fmla="*/ 682 h 5483"/>
              </a:gdLst>
              <a:ahLst/>
              <a:cxnLst>
                <a:cxn ang="0">
                  <a:pos x="T0" y="T1"/>
                </a:cxn>
                <a:cxn ang="0">
                  <a:pos x="T2" y="T3"/>
                </a:cxn>
                <a:cxn ang="0">
                  <a:pos x="T4" y="T5"/>
                </a:cxn>
                <a:cxn ang="0">
                  <a:pos x="T6" y="T7"/>
                </a:cxn>
                <a:cxn ang="0">
                  <a:pos x="T8" y="T9"/>
                </a:cxn>
                <a:cxn ang="0">
                  <a:pos x="T10" y="T11"/>
                </a:cxn>
                <a:cxn ang="0">
                  <a:pos x="T12" y="T13"/>
                </a:cxn>
              </a:cxnLst>
              <a:rect l="0" t="0" r="r" b="b"/>
              <a:pathLst>
                <a:path w="2945" h="5483">
                  <a:moveTo>
                    <a:pt x="11" y="682"/>
                  </a:moveTo>
                  <a:lnTo>
                    <a:pt x="351" y="4317"/>
                  </a:lnTo>
                  <a:lnTo>
                    <a:pt x="0" y="5448"/>
                  </a:lnTo>
                  <a:lnTo>
                    <a:pt x="2892" y="5483"/>
                  </a:lnTo>
                  <a:lnTo>
                    <a:pt x="2836" y="4346"/>
                  </a:lnTo>
                  <a:lnTo>
                    <a:pt x="2945" y="0"/>
                  </a:lnTo>
                  <a:lnTo>
                    <a:pt x="11" y="682"/>
                  </a:ln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2" name="Freeform 64">
              <a:extLst>
                <a:ext uri="{FF2B5EF4-FFF2-40B4-BE49-F238E27FC236}">
                  <a16:creationId xmlns:a16="http://schemas.microsoft.com/office/drawing/2014/main" id="{7245E700-648E-4E1B-BD21-A2EDA94EBF9D}"/>
                </a:ext>
              </a:extLst>
            </p:cNvPr>
            <p:cNvSpPr>
              <a:spLocks/>
            </p:cNvSpPr>
            <p:nvPr/>
          </p:nvSpPr>
          <p:spPr bwMode="auto">
            <a:xfrm>
              <a:off x="7637461" y="5459080"/>
              <a:ext cx="223838" cy="139700"/>
            </a:xfrm>
            <a:custGeom>
              <a:avLst/>
              <a:gdLst>
                <a:gd name="T0" fmla="*/ 3063 w 3131"/>
                <a:gd name="T1" fmla="*/ 618 h 1949"/>
                <a:gd name="T2" fmla="*/ 176 w 3131"/>
                <a:gd name="T3" fmla="*/ 618 h 1949"/>
                <a:gd name="T4" fmla="*/ 1 w 3131"/>
                <a:gd name="T5" fmla="*/ 1380 h 1949"/>
                <a:gd name="T6" fmla="*/ 548 w 3131"/>
                <a:gd name="T7" fmla="*/ 1949 h 1949"/>
                <a:gd name="T8" fmla="*/ 2681 w 3131"/>
                <a:gd name="T9" fmla="*/ 1949 h 1949"/>
                <a:gd name="T10" fmla="*/ 3131 w 3131"/>
                <a:gd name="T11" fmla="*/ 1380 h 1949"/>
                <a:gd name="T12" fmla="*/ 3063 w 3131"/>
                <a:gd name="T13" fmla="*/ 618 h 1949"/>
              </a:gdLst>
              <a:ahLst/>
              <a:cxnLst>
                <a:cxn ang="0">
                  <a:pos x="T0" y="T1"/>
                </a:cxn>
                <a:cxn ang="0">
                  <a:pos x="T2" y="T3"/>
                </a:cxn>
                <a:cxn ang="0">
                  <a:pos x="T4" y="T5"/>
                </a:cxn>
                <a:cxn ang="0">
                  <a:pos x="T6" y="T7"/>
                </a:cxn>
                <a:cxn ang="0">
                  <a:pos x="T8" y="T9"/>
                </a:cxn>
                <a:cxn ang="0">
                  <a:pos x="T10" y="T11"/>
                </a:cxn>
                <a:cxn ang="0">
                  <a:pos x="T12" y="T13"/>
                </a:cxn>
              </a:cxnLst>
              <a:rect l="0" t="0" r="r" b="b"/>
              <a:pathLst>
                <a:path w="3131" h="1949">
                  <a:moveTo>
                    <a:pt x="3063" y="618"/>
                  </a:moveTo>
                  <a:cubicBezTo>
                    <a:pt x="2401" y="119"/>
                    <a:pt x="1273" y="0"/>
                    <a:pt x="176" y="618"/>
                  </a:cubicBezTo>
                  <a:cubicBezTo>
                    <a:pt x="176" y="618"/>
                    <a:pt x="0" y="1136"/>
                    <a:pt x="1" y="1380"/>
                  </a:cubicBezTo>
                  <a:cubicBezTo>
                    <a:pt x="2" y="1696"/>
                    <a:pt x="301" y="1949"/>
                    <a:pt x="548" y="1949"/>
                  </a:cubicBezTo>
                  <a:lnTo>
                    <a:pt x="2681" y="1949"/>
                  </a:lnTo>
                  <a:cubicBezTo>
                    <a:pt x="2927" y="1949"/>
                    <a:pt x="3130" y="1696"/>
                    <a:pt x="3131" y="1380"/>
                  </a:cubicBezTo>
                  <a:cubicBezTo>
                    <a:pt x="3131" y="1136"/>
                    <a:pt x="3095" y="866"/>
                    <a:pt x="3063" y="618"/>
                  </a:cubicBezTo>
                  <a:close/>
                </a:path>
              </a:pathLst>
            </a:custGeom>
            <a:solidFill>
              <a:srgbClr val="00131D"/>
            </a:solidFill>
            <a:ln w="127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3" name="Freeform 65">
              <a:extLst>
                <a:ext uri="{FF2B5EF4-FFF2-40B4-BE49-F238E27FC236}">
                  <a16:creationId xmlns:a16="http://schemas.microsoft.com/office/drawing/2014/main" id="{553667A2-4640-4BF2-8804-18B42B1A0D03}"/>
                </a:ext>
              </a:extLst>
            </p:cNvPr>
            <p:cNvSpPr>
              <a:spLocks/>
            </p:cNvSpPr>
            <p:nvPr/>
          </p:nvSpPr>
          <p:spPr bwMode="auto">
            <a:xfrm>
              <a:off x="7667623" y="5355893"/>
              <a:ext cx="187325" cy="66675"/>
            </a:xfrm>
            <a:custGeom>
              <a:avLst/>
              <a:gdLst>
                <a:gd name="T0" fmla="*/ 2593 w 2593"/>
                <a:gd name="T1" fmla="*/ 71 h 930"/>
                <a:gd name="T2" fmla="*/ 88 w 2593"/>
                <a:gd name="T3" fmla="*/ 930 h 930"/>
                <a:gd name="T4" fmla="*/ 0 w 2593"/>
                <a:gd name="T5" fmla="*/ 0 h 930"/>
                <a:gd name="T6" fmla="*/ 2593 w 2593"/>
                <a:gd name="T7" fmla="*/ 71 h 930"/>
              </a:gdLst>
              <a:ahLst/>
              <a:cxnLst>
                <a:cxn ang="0">
                  <a:pos x="T0" y="T1"/>
                </a:cxn>
                <a:cxn ang="0">
                  <a:pos x="T2" y="T3"/>
                </a:cxn>
                <a:cxn ang="0">
                  <a:pos x="T4" y="T5"/>
                </a:cxn>
                <a:cxn ang="0">
                  <a:pos x="T6" y="T7"/>
                </a:cxn>
              </a:cxnLst>
              <a:rect l="0" t="0" r="r" b="b"/>
              <a:pathLst>
                <a:path w="2593" h="930">
                  <a:moveTo>
                    <a:pt x="2593" y="71"/>
                  </a:moveTo>
                  <a:lnTo>
                    <a:pt x="88" y="930"/>
                  </a:lnTo>
                  <a:lnTo>
                    <a:pt x="0" y="0"/>
                  </a:lnTo>
                  <a:lnTo>
                    <a:pt x="2593" y="71"/>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4" name="Freeform 66">
              <a:extLst>
                <a:ext uri="{FF2B5EF4-FFF2-40B4-BE49-F238E27FC236}">
                  <a16:creationId xmlns:a16="http://schemas.microsoft.com/office/drawing/2014/main" id="{B9570C09-3E92-4962-9FE9-AEDACF3DEC0B}"/>
                </a:ext>
              </a:extLst>
            </p:cNvPr>
            <p:cNvSpPr>
              <a:spLocks/>
            </p:cNvSpPr>
            <p:nvPr/>
          </p:nvSpPr>
          <p:spPr bwMode="auto">
            <a:xfrm>
              <a:off x="7470773" y="3242930"/>
              <a:ext cx="1166813" cy="2117725"/>
            </a:xfrm>
            <a:custGeom>
              <a:avLst/>
              <a:gdLst>
                <a:gd name="T0" fmla="*/ 16267 w 16267"/>
                <a:gd name="T1" fmla="*/ 29638 h 29638"/>
                <a:gd name="T2" fmla="*/ 10697 w 16267"/>
                <a:gd name="T3" fmla="*/ 29638 h 29638"/>
                <a:gd name="T4" fmla="*/ 7794 w 16267"/>
                <a:gd name="T5" fmla="*/ 15785 h 29638"/>
                <a:gd name="T6" fmla="*/ 6802 w 16267"/>
                <a:gd name="T7" fmla="*/ 11362 h 29638"/>
                <a:gd name="T8" fmla="*/ 6799 w 16267"/>
                <a:gd name="T9" fmla="*/ 11351 h 29638"/>
                <a:gd name="T10" fmla="*/ 6758 w 16267"/>
                <a:gd name="T11" fmla="*/ 29638 h 29638"/>
                <a:gd name="T12" fmla="*/ 1362 w 16267"/>
                <a:gd name="T13" fmla="*/ 29638 h 29638"/>
                <a:gd name="T14" fmla="*/ 418 w 16267"/>
                <a:gd name="T15" fmla="*/ 6820 h 29638"/>
                <a:gd name="T16" fmla="*/ 3407 w 16267"/>
                <a:gd name="T17" fmla="*/ 353 h 29638"/>
                <a:gd name="T18" fmla="*/ 11786 w 16267"/>
                <a:gd name="T19" fmla="*/ 1494 h 29638"/>
                <a:gd name="T20" fmla="*/ 12897 w 16267"/>
                <a:gd name="T21" fmla="*/ 7034 h 29638"/>
                <a:gd name="T22" fmla="*/ 16267 w 16267"/>
                <a:gd name="T23" fmla="*/ 29638 h 29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67" h="29638">
                  <a:moveTo>
                    <a:pt x="16267" y="29638"/>
                  </a:moveTo>
                  <a:lnTo>
                    <a:pt x="10697" y="29638"/>
                  </a:lnTo>
                  <a:lnTo>
                    <a:pt x="7794" y="15785"/>
                  </a:lnTo>
                  <a:lnTo>
                    <a:pt x="6802" y="11362"/>
                  </a:lnTo>
                  <a:lnTo>
                    <a:pt x="6799" y="11351"/>
                  </a:lnTo>
                  <a:lnTo>
                    <a:pt x="6758" y="29638"/>
                  </a:lnTo>
                  <a:cubicBezTo>
                    <a:pt x="6716" y="29638"/>
                    <a:pt x="1362" y="29638"/>
                    <a:pt x="1362" y="29638"/>
                  </a:cubicBezTo>
                  <a:cubicBezTo>
                    <a:pt x="1362" y="29638"/>
                    <a:pt x="0" y="11871"/>
                    <a:pt x="418" y="6820"/>
                  </a:cubicBezTo>
                  <a:cubicBezTo>
                    <a:pt x="699" y="3419"/>
                    <a:pt x="3407" y="353"/>
                    <a:pt x="3407" y="353"/>
                  </a:cubicBezTo>
                  <a:cubicBezTo>
                    <a:pt x="6085" y="0"/>
                    <a:pt x="9134" y="1142"/>
                    <a:pt x="11786" y="1494"/>
                  </a:cubicBezTo>
                  <a:cubicBezTo>
                    <a:pt x="11786" y="1494"/>
                    <a:pt x="12505" y="4609"/>
                    <a:pt x="12897" y="7034"/>
                  </a:cubicBezTo>
                  <a:cubicBezTo>
                    <a:pt x="13395" y="10111"/>
                    <a:pt x="16267" y="29638"/>
                    <a:pt x="16267" y="29638"/>
                  </a:cubicBezTo>
                  <a:close/>
                </a:path>
              </a:pathLst>
            </a:custGeom>
            <a:solidFill>
              <a:srgbClr val="005C84"/>
            </a:solidFill>
            <a:ln w="28575">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5" name="Freeform 67">
              <a:extLst>
                <a:ext uri="{FF2B5EF4-FFF2-40B4-BE49-F238E27FC236}">
                  <a16:creationId xmlns:a16="http://schemas.microsoft.com/office/drawing/2014/main" id="{4464DD40-A2C7-44AD-8185-88E196FE9B52}"/>
                </a:ext>
              </a:extLst>
            </p:cNvPr>
            <p:cNvSpPr>
              <a:spLocks/>
            </p:cNvSpPr>
            <p:nvPr/>
          </p:nvSpPr>
          <p:spPr bwMode="auto">
            <a:xfrm>
              <a:off x="7958136" y="3774743"/>
              <a:ext cx="71438" cy="596900"/>
            </a:xfrm>
            <a:custGeom>
              <a:avLst/>
              <a:gdLst>
                <a:gd name="T0" fmla="*/ 995 w 995"/>
                <a:gd name="T1" fmla="*/ 8359 h 8359"/>
                <a:gd name="T2" fmla="*/ 3 w 995"/>
                <a:gd name="T3" fmla="*/ 3936 h 8359"/>
                <a:gd name="T4" fmla="*/ 0 w 995"/>
                <a:gd name="T5" fmla="*/ 3925 h 8359"/>
                <a:gd name="T6" fmla="*/ 408 w 995"/>
                <a:gd name="T7" fmla="*/ 0 h 8359"/>
                <a:gd name="T8" fmla="*/ 995 w 995"/>
                <a:gd name="T9" fmla="*/ 8359 h 8359"/>
              </a:gdLst>
              <a:ahLst/>
              <a:cxnLst>
                <a:cxn ang="0">
                  <a:pos x="T0" y="T1"/>
                </a:cxn>
                <a:cxn ang="0">
                  <a:pos x="T2" y="T3"/>
                </a:cxn>
                <a:cxn ang="0">
                  <a:pos x="T4" y="T5"/>
                </a:cxn>
                <a:cxn ang="0">
                  <a:pos x="T6" y="T7"/>
                </a:cxn>
                <a:cxn ang="0">
                  <a:pos x="T8" y="T9"/>
                </a:cxn>
              </a:cxnLst>
              <a:rect l="0" t="0" r="r" b="b"/>
              <a:pathLst>
                <a:path w="995" h="8359">
                  <a:moveTo>
                    <a:pt x="995" y="8359"/>
                  </a:moveTo>
                  <a:lnTo>
                    <a:pt x="3" y="3936"/>
                  </a:lnTo>
                  <a:lnTo>
                    <a:pt x="0" y="3925"/>
                  </a:lnTo>
                  <a:lnTo>
                    <a:pt x="408" y="0"/>
                  </a:lnTo>
                  <a:lnTo>
                    <a:pt x="995" y="8359"/>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6" name="Freeform 68">
              <a:extLst>
                <a:ext uri="{FF2B5EF4-FFF2-40B4-BE49-F238E27FC236}">
                  <a16:creationId xmlns:a16="http://schemas.microsoft.com/office/drawing/2014/main" id="{E8A85CA9-22A8-48D9-977F-6BA11FB3E5BE}"/>
                </a:ext>
              </a:extLst>
            </p:cNvPr>
            <p:cNvSpPr>
              <a:spLocks/>
            </p:cNvSpPr>
            <p:nvPr/>
          </p:nvSpPr>
          <p:spPr bwMode="auto">
            <a:xfrm>
              <a:off x="7788273" y="1763380"/>
              <a:ext cx="935038" cy="931862"/>
            </a:xfrm>
            <a:custGeom>
              <a:avLst/>
              <a:gdLst>
                <a:gd name="T0" fmla="*/ 3465 w 13041"/>
                <a:gd name="T1" fmla="*/ 2318 h 13045"/>
                <a:gd name="T2" fmla="*/ 1164 w 13041"/>
                <a:gd name="T3" fmla="*/ 4529 h 13045"/>
                <a:gd name="T4" fmla="*/ 1521 w 13041"/>
                <a:gd name="T5" fmla="*/ 7943 h 13045"/>
                <a:gd name="T6" fmla="*/ 4093 w 13041"/>
                <a:gd name="T7" fmla="*/ 10970 h 13045"/>
                <a:gd name="T8" fmla="*/ 6406 w 13041"/>
                <a:gd name="T9" fmla="*/ 11987 h 13045"/>
                <a:gd name="T10" fmla="*/ 11071 w 13041"/>
                <a:gd name="T11" fmla="*/ 10216 h 13045"/>
                <a:gd name="T12" fmla="*/ 12060 w 13041"/>
                <a:gd name="T13" fmla="*/ 7069 h 13045"/>
                <a:gd name="T14" fmla="*/ 10536 w 13041"/>
                <a:gd name="T15" fmla="*/ 3460 h 13045"/>
                <a:gd name="T16" fmla="*/ 7525 w 13041"/>
                <a:gd name="T17" fmla="*/ 1443 h 13045"/>
                <a:gd name="T18" fmla="*/ 3465 w 13041"/>
                <a:gd name="T19" fmla="*/ 2318 h 1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41" h="13045">
                  <a:moveTo>
                    <a:pt x="3465" y="2318"/>
                  </a:moveTo>
                  <a:cubicBezTo>
                    <a:pt x="3465" y="2318"/>
                    <a:pt x="1217" y="1503"/>
                    <a:pt x="1164" y="4529"/>
                  </a:cubicBezTo>
                  <a:cubicBezTo>
                    <a:pt x="1147" y="5506"/>
                    <a:pt x="0" y="6543"/>
                    <a:pt x="1521" y="7943"/>
                  </a:cubicBezTo>
                  <a:cubicBezTo>
                    <a:pt x="2391" y="8745"/>
                    <a:pt x="1284" y="9843"/>
                    <a:pt x="4093" y="10970"/>
                  </a:cubicBezTo>
                  <a:cubicBezTo>
                    <a:pt x="5181" y="11407"/>
                    <a:pt x="6155" y="12131"/>
                    <a:pt x="6406" y="11987"/>
                  </a:cubicBezTo>
                  <a:cubicBezTo>
                    <a:pt x="7325" y="11458"/>
                    <a:pt x="10690" y="13045"/>
                    <a:pt x="11071" y="10216"/>
                  </a:cubicBezTo>
                  <a:cubicBezTo>
                    <a:pt x="11221" y="9099"/>
                    <a:pt x="13041" y="9397"/>
                    <a:pt x="12060" y="7069"/>
                  </a:cubicBezTo>
                  <a:cubicBezTo>
                    <a:pt x="11496" y="5728"/>
                    <a:pt x="13020" y="4519"/>
                    <a:pt x="10536" y="3460"/>
                  </a:cubicBezTo>
                  <a:cubicBezTo>
                    <a:pt x="9894" y="3187"/>
                    <a:pt x="10534" y="1173"/>
                    <a:pt x="7525" y="1443"/>
                  </a:cubicBezTo>
                  <a:cubicBezTo>
                    <a:pt x="6594" y="1527"/>
                    <a:pt x="4976" y="0"/>
                    <a:pt x="3465" y="2318"/>
                  </a:cubicBezTo>
                  <a:close/>
                </a:path>
              </a:pathLst>
            </a:custGeom>
            <a:solidFill>
              <a:srgbClr val="00131D"/>
            </a:solidFill>
            <a:ln w="1905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7" name="Freeform 69">
              <a:extLst>
                <a:ext uri="{FF2B5EF4-FFF2-40B4-BE49-F238E27FC236}">
                  <a16:creationId xmlns:a16="http://schemas.microsoft.com/office/drawing/2014/main" id="{80D20C67-F9F2-4462-8FBB-D38BC295B5CD}"/>
                </a:ext>
              </a:extLst>
            </p:cNvPr>
            <p:cNvSpPr>
              <a:spLocks/>
            </p:cNvSpPr>
            <p:nvPr/>
          </p:nvSpPr>
          <p:spPr bwMode="auto">
            <a:xfrm>
              <a:off x="8053386" y="2041193"/>
              <a:ext cx="388938" cy="598487"/>
            </a:xfrm>
            <a:custGeom>
              <a:avLst/>
              <a:gdLst>
                <a:gd name="T0" fmla="*/ 49 w 5427"/>
                <a:gd name="T1" fmla="*/ 2841 h 8376"/>
                <a:gd name="T2" fmla="*/ 722 w 5427"/>
                <a:gd name="T3" fmla="*/ 3719 h 8376"/>
                <a:gd name="T4" fmla="*/ 909 w 5427"/>
                <a:gd name="T5" fmla="*/ 4557 h 8376"/>
                <a:gd name="T6" fmla="*/ 0 w 5427"/>
                <a:gd name="T7" fmla="*/ 6672 h 8376"/>
                <a:gd name="T8" fmla="*/ 3351 w 5427"/>
                <a:gd name="T9" fmla="*/ 7307 h 8376"/>
                <a:gd name="T10" fmla="*/ 3527 w 5427"/>
                <a:gd name="T11" fmla="*/ 6319 h 8376"/>
                <a:gd name="T12" fmla="*/ 2196 w 5427"/>
                <a:gd name="T13" fmla="*/ 5446 h 8376"/>
                <a:gd name="T14" fmla="*/ 3918 w 5427"/>
                <a:gd name="T15" fmla="*/ 5473 h 8376"/>
                <a:gd name="T16" fmla="*/ 5097 w 5427"/>
                <a:gd name="T17" fmla="*/ 4061 h 8376"/>
                <a:gd name="T18" fmla="*/ 5178 w 5427"/>
                <a:gd name="T19" fmla="*/ 3819 h 8376"/>
                <a:gd name="T20" fmla="*/ 5235 w 5427"/>
                <a:gd name="T21" fmla="*/ 3609 h 8376"/>
                <a:gd name="T22" fmla="*/ 5316 w 5427"/>
                <a:gd name="T23" fmla="*/ 3211 h 8376"/>
                <a:gd name="T24" fmla="*/ 5353 w 5427"/>
                <a:gd name="T25" fmla="*/ 2946 h 8376"/>
                <a:gd name="T26" fmla="*/ 5371 w 5427"/>
                <a:gd name="T27" fmla="*/ 2766 h 8376"/>
                <a:gd name="T28" fmla="*/ 5367 w 5427"/>
                <a:gd name="T29" fmla="*/ 1603 h 8376"/>
                <a:gd name="T30" fmla="*/ 4036 w 5427"/>
                <a:gd name="T31" fmla="*/ 21 h 8376"/>
                <a:gd name="T32" fmla="*/ 2265 w 5427"/>
                <a:gd name="T33" fmla="*/ 747 h 8376"/>
                <a:gd name="T34" fmla="*/ 1224 w 5427"/>
                <a:gd name="T35" fmla="*/ 2208 h 8376"/>
                <a:gd name="T36" fmla="*/ 1047 w 5427"/>
                <a:gd name="T37" fmla="*/ 2463 h 8376"/>
                <a:gd name="T38" fmla="*/ 865 w 5427"/>
                <a:gd name="T39" fmla="*/ 2341 h 8376"/>
                <a:gd name="T40" fmla="*/ 728 w 5427"/>
                <a:gd name="T41" fmla="*/ 2188 h 8376"/>
                <a:gd name="T42" fmla="*/ 49 w 5427"/>
                <a:gd name="T43" fmla="*/ 2841 h 8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27" h="8376">
                  <a:moveTo>
                    <a:pt x="49" y="2841"/>
                  </a:moveTo>
                  <a:cubicBezTo>
                    <a:pt x="86" y="3414"/>
                    <a:pt x="342" y="3745"/>
                    <a:pt x="722" y="3719"/>
                  </a:cubicBezTo>
                  <a:cubicBezTo>
                    <a:pt x="731" y="3899"/>
                    <a:pt x="772" y="4259"/>
                    <a:pt x="909" y="4557"/>
                  </a:cubicBezTo>
                  <a:lnTo>
                    <a:pt x="0" y="6672"/>
                  </a:lnTo>
                  <a:cubicBezTo>
                    <a:pt x="1603" y="8376"/>
                    <a:pt x="3351" y="7307"/>
                    <a:pt x="3351" y="7307"/>
                  </a:cubicBezTo>
                  <a:lnTo>
                    <a:pt x="3527" y="6319"/>
                  </a:lnTo>
                  <a:lnTo>
                    <a:pt x="2196" y="5446"/>
                  </a:lnTo>
                  <a:cubicBezTo>
                    <a:pt x="2939" y="5751"/>
                    <a:pt x="3526" y="5657"/>
                    <a:pt x="3918" y="5473"/>
                  </a:cubicBezTo>
                  <a:cubicBezTo>
                    <a:pt x="4529" y="5186"/>
                    <a:pt x="4882" y="4637"/>
                    <a:pt x="5097" y="4061"/>
                  </a:cubicBezTo>
                  <a:cubicBezTo>
                    <a:pt x="5127" y="3981"/>
                    <a:pt x="5154" y="3900"/>
                    <a:pt x="5178" y="3819"/>
                  </a:cubicBezTo>
                  <a:cubicBezTo>
                    <a:pt x="5199" y="3749"/>
                    <a:pt x="5218" y="3679"/>
                    <a:pt x="5235" y="3609"/>
                  </a:cubicBezTo>
                  <a:cubicBezTo>
                    <a:pt x="5269" y="3475"/>
                    <a:pt x="5295" y="3341"/>
                    <a:pt x="5316" y="3211"/>
                  </a:cubicBezTo>
                  <a:cubicBezTo>
                    <a:pt x="5331" y="3121"/>
                    <a:pt x="5343" y="3033"/>
                    <a:pt x="5353" y="2946"/>
                  </a:cubicBezTo>
                  <a:cubicBezTo>
                    <a:pt x="5360" y="2885"/>
                    <a:pt x="5366" y="2825"/>
                    <a:pt x="5371" y="2766"/>
                  </a:cubicBezTo>
                  <a:cubicBezTo>
                    <a:pt x="5427" y="2109"/>
                    <a:pt x="5413" y="1891"/>
                    <a:pt x="5367" y="1603"/>
                  </a:cubicBezTo>
                  <a:cubicBezTo>
                    <a:pt x="5228" y="735"/>
                    <a:pt x="4655" y="0"/>
                    <a:pt x="4036" y="21"/>
                  </a:cubicBezTo>
                  <a:cubicBezTo>
                    <a:pt x="3410" y="43"/>
                    <a:pt x="3522" y="567"/>
                    <a:pt x="2265" y="747"/>
                  </a:cubicBezTo>
                  <a:cubicBezTo>
                    <a:pt x="1468" y="861"/>
                    <a:pt x="1314" y="1505"/>
                    <a:pt x="1224" y="2208"/>
                  </a:cubicBezTo>
                  <a:cubicBezTo>
                    <a:pt x="1201" y="2393"/>
                    <a:pt x="1132" y="2470"/>
                    <a:pt x="1047" y="2463"/>
                  </a:cubicBezTo>
                  <a:cubicBezTo>
                    <a:pt x="990" y="2459"/>
                    <a:pt x="926" y="2415"/>
                    <a:pt x="865" y="2341"/>
                  </a:cubicBezTo>
                  <a:cubicBezTo>
                    <a:pt x="825" y="2295"/>
                    <a:pt x="781" y="2244"/>
                    <a:pt x="728" y="2188"/>
                  </a:cubicBezTo>
                  <a:cubicBezTo>
                    <a:pt x="460" y="1906"/>
                    <a:pt x="0" y="2081"/>
                    <a:pt x="49" y="2841"/>
                  </a:cubicBez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8" name="Freeform 70">
              <a:extLst>
                <a:ext uri="{FF2B5EF4-FFF2-40B4-BE49-F238E27FC236}">
                  <a16:creationId xmlns:a16="http://schemas.microsoft.com/office/drawing/2014/main" id="{EA063B3F-02A7-443F-8D58-114ED04C2FA6}"/>
                </a:ext>
              </a:extLst>
            </p:cNvPr>
            <p:cNvSpPr>
              <a:spLocks/>
            </p:cNvSpPr>
            <p:nvPr/>
          </p:nvSpPr>
          <p:spPr bwMode="auto">
            <a:xfrm>
              <a:off x="8356598" y="2139618"/>
              <a:ext cx="76200" cy="33337"/>
            </a:xfrm>
            <a:custGeom>
              <a:avLst/>
              <a:gdLst>
                <a:gd name="T0" fmla="*/ 631 w 1060"/>
                <a:gd name="T1" fmla="*/ 100 h 484"/>
                <a:gd name="T2" fmla="*/ 40 w 1060"/>
                <a:gd name="T3" fmla="*/ 88 h 484"/>
                <a:gd name="T4" fmla="*/ 8 w 1060"/>
                <a:gd name="T5" fmla="*/ 150 h 484"/>
                <a:gd name="T6" fmla="*/ 70 w 1060"/>
                <a:gd name="T7" fmla="*/ 183 h 484"/>
                <a:gd name="T8" fmla="*/ 964 w 1060"/>
                <a:gd name="T9" fmla="*/ 457 h 484"/>
                <a:gd name="T10" fmla="*/ 1034 w 1060"/>
                <a:gd name="T11" fmla="*/ 467 h 484"/>
                <a:gd name="T12" fmla="*/ 1043 w 1060"/>
                <a:gd name="T13" fmla="*/ 397 h 484"/>
                <a:gd name="T14" fmla="*/ 631 w 1060"/>
                <a:gd name="T15" fmla="*/ 100 h 4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0" h="484">
                  <a:moveTo>
                    <a:pt x="631" y="100"/>
                  </a:moveTo>
                  <a:cubicBezTo>
                    <a:pt x="329" y="0"/>
                    <a:pt x="45" y="87"/>
                    <a:pt x="40" y="88"/>
                  </a:cubicBezTo>
                  <a:cubicBezTo>
                    <a:pt x="14" y="97"/>
                    <a:pt x="0" y="124"/>
                    <a:pt x="8" y="150"/>
                  </a:cubicBezTo>
                  <a:cubicBezTo>
                    <a:pt x="16" y="177"/>
                    <a:pt x="44" y="191"/>
                    <a:pt x="70" y="183"/>
                  </a:cubicBezTo>
                  <a:cubicBezTo>
                    <a:pt x="93" y="176"/>
                    <a:pt x="626" y="14"/>
                    <a:pt x="964" y="457"/>
                  </a:cubicBezTo>
                  <a:cubicBezTo>
                    <a:pt x="981" y="479"/>
                    <a:pt x="1012" y="484"/>
                    <a:pt x="1034" y="467"/>
                  </a:cubicBezTo>
                  <a:cubicBezTo>
                    <a:pt x="1055" y="450"/>
                    <a:pt x="1060" y="419"/>
                    <a:pt x="1043" y="397"/>
                  </a:cubicBezTo>
                  <a:cubicBezTo>
                    <a:pt x="921" y="237"/>
                    <a:pt x="774" y="147"/>
                    <a:pt x="631" y="10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9" name="Freeform 71">
              <a:extLst>
                <a:ext uri="{FF2B5EF4-FFF2-40B4-BE49-F238E27FC236}">
                  <a16:creationId xmlns:a16="http://schemas.microsoft.com/office/drawing/2014/main" id="{50B595F6-E4E2-427E-9253-495F21BE776E}"/>
                </a:ext>
              </a:extLst>
            </p:cNvPr>
            <p:cNvSpPr>
              <a:spLocks/>
            </p:cNvSpPr>
            <p:nvPr/>
          </p:nvSpPr>
          <p:spPr bwMode="auto">
            <a:xfrm>
              <a:off x="8188323" y="2126918"/>
              <a:ext cx="77788" cy="28575"/>
            </a:xfrm>
            <a:custGeom>
              <a:avLst/>
              <a:gdLst>
                <a:gd name="T0" fmla="*/ 475 w 1094"/>
                <a:gd name="T1" fmla="*/ 84 h 401"/>
                <a:gd name="T2" fmla="*/ 1060 w 1094"/>
                <a:gd name="T3" fmla="*/ 168 h 401"/>
                <a:gd name="T4" fmla="*/ 1082 w 1094"/>
                <a:gd name="T5" fmla="*/ 234 h 401"/>
                <a:gd name="T6" fmla="*/ 1015 w 1094"/>
                <a:gd name="T7" fmla="*/ 256 h 401"/>
                <a:gd name="T8" fmla="*/ 89 w 1094"/>
                <a:gd name="T9" fmla="*/ 383 h 401"/>
                <a:gd name="T10" fmla="*/ 19 w 1094"/>
                <a:gd name="T11" fmla="*/ 380 h 401"/>
                <a:gd name="T12" fmla="*/ 21 w 1094"/>
                <a:gd name="T13" fmla="*/ 310 h 401"/>
                <a:gd name="T14" fmla="*/ 475 w 1094"/>
                <a:gd name="T15" fmla="*/ 84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401">
                  <a:moveTo>
                    <a:pt x="475" y="84"/>
                  </a:moveTo>
                  <a:cubicBezTo>
                    <a:pt x="789" y="34"/>
                    <a:pt x="1056" y="166"/>
                    <a:pt x="1060" y="168"/>
                  </a:cubicBezTo>
                  <a:cubicBezTo>
                    <a:pt x="1085" y="180"/>
                    <a:pt x="1094" y="210"/>
                    <a:pt x="1082" y="234"/>
                  </a:cubicBezTo>
                  <a:cubicBezTo>
                    <a:pt x="1070" y="259"/>
                    <a:pt x="1040" y="268"/>
                    <a:pt x="1015" y="256"/>
                  </a:cubicBezTo>
                  <a:cubicBezTo>
                    <a:pt x="994" y="245"/>
                    <a:pt x="494" y="0"/>
                    <a:pt x="89" y="383"/>
                  </a:cubicBezTo>
                  <a:cubicBezTo>
                    <a:pt x="69" y="401"/>
                    <a:pt x="38" y="401"/>
                    <a:pt x="19" y="380"/>
                  </a:cubicBezTo>
                  <a:cubicBezTo>
                    <a:pt x="0" y="361"/>
                    <a:pt x="1" y="329"/>
                    <a:pt x="21" y="310"/>
                  </a:cubicBezTo>
                  <a:cubicBezTo>
                    <a:pt x="168" y="172"/>
                    <a:pt x="327" y="107"/>
                    <a:pt x="475" y="84"/>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0" name="Freeform 72">
              <a:extLst>
                <a:ext uri="{FF2B5EF4-FFF2-40B4-BE49-F238E27FC236}">
                  <a16:creationId xmlns:a16="http://schemas.microsoft.com/office/drawing/2014/main" id="{3EA766E7-0A71-4840-AC7C-6EE9FCCC3295}"/>
                </a:ext>
              </a:extLst>
            </p:cNvPr>
            <p:cNvSpPr>
              <a:spLocks/>
            </p:cNvSpPr>
            <p:nvPr/>
          </p:nvSpPr>
          <p:spPr bwMode="auto">
            <a:xfrm>
              <a:off x="8370886" y="2199943"/>
              <a:ext cx="34925" cy="41275"/>
            </a:xfrm>
            <a:custGeom>
              <a:avLst/>
              <a:gdLst>
                <a:gd name="T0" fmla="*/ 12 w 492"/>
                <a:gd name="T1" fmla="*/ 263 h 564"/>
                <a:gd name="T2" fmla="*/ 223 w 492"/>
                <a:gd name="T3" fmla="*/ 553 h 564"/>
                <a:gd name="T4" fmla="*/ 479 w 492"/>
                <a:gd name="T5" fmla="*/ 302 h 564"/>
                <a:gd name="T6" fmla="*/ 268 w 492"/>
                <a:gd name="T7" fmla="*/ 11 h 564"/>
                <a:gd name="T8" fmla="*/ 12 w 492"/>
                <a:gd name="T9" fmla="*/ 263 h 564"/>
              </a:gdLst>
              <a:ahLst/>
              <a:cxnLst>
                <a:cxn ang="0">
                  <a:pos x="T0" y="T1"/>
                </a:cxn>
                <a:cxn ang="0">
                  <a:pos x="T2" y="T3"/>
                </a:cxn>
                <a:cxn ang="0">
                  <a:pos x="T4" y="T5"/>
                </a:cxn>
                <a:cxn ang="0">
                  <a:pos x="T6" y="T7"/>
                </a:cxn>
                <a:cxn ang="0">
                  <a:pos x="T8" y="T9"/>
                </a:cxn>
              </a:cxnLst>
              <a:rect l="0" t="0" r="r" b="b"/>
              <a:pathLst>
                <a:path w="492" h="564">
                  <a:moveTo>
                    <a:pt x="12" y="263"/>
                  </a:moveTo>
                  <a:cubicBezTo>
                    <a:pt x="0" y="412"/>
                    <a:pt x="94" y="543"/>
                    <a:pt x="223" y="553"/>
                  </a:cubicBezTo>
                  <a:cubicBezTo>
                    <a:pt x="352" y="564"/>
                    <a:pt x="467" y="451"/>
                    <a:pt x="479" y="302"/>
                  </a:cubicBezTo>
                  <a:cubicBezTo>
                    <a:pt x="492" y="152"/>
                    <a:pt x="397" y="22"/>
                    <a:pt x="268" y="11"/>
                  </a:cubicBezTo>
                  <a:cubicBezTo>
                    <a:pt x="139" y="0"/>
                    <a:pt x="25" y="113"/>
                    <a:pt x="12" y="263"/>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1" name="Freeform 73">
              <a:extLst>
                <a:ext uri="{FF2B5EF4-FFF2-40B4-BE49-F238E27FC236}">
                  <a16:creationId xmlns:a16="http://schemas.microsoft.com/office/drawing/2014/main" id="{33550F0D-7321-4400-A69A-4FEE5FBC3D79}"/>
                </a:ext>
              </a:extLst>
            </p:cNvPr>
            <p:cNvSpPr>
              <a:spLocks/>
            </p:cNvSpPr>
            <p:nvPr/>
          </p:nvSpPr>
          <p:spPr bwMode="auto">
            <a:xfrm>
              <a:off x="8218486" y="2190418"/>
              <a:ext cx="34925" cy="39687"/>
            </a:xfrm>
            <a:custGeom>
              <a:avLst/>
              <a:gdLst>
                <a:gd name="T0" fmla="*/ 12 w 492"/>
                <a:gd name="T1" fmla="*/ 263 h 564"/>
                <a:gd name="T2" fmla="*/ 223 w 492"/>
                <a:gd name="T3" fmla="*/ 553 h 564"/>
                <a:gd name="T4" fmla="*/ 479 w 492"/>
                <a:gd name="T5" fmla="*/ 301 h 564"/>
                <a:gd name="T6" fmla="*/ 268 w 492"/>
                <a:gd name="T7" fmla="*/ 11 h 564"/>
                <a:gd name="T8" fmla="*/ 12 w 492"/>
                <a:gd name="T9" fmla="*/ 263 h 564"/>
              </a:gdLst>
              <a:ahLst/>
              <a:cxnLst>
                <a:cxn ang="0">
                  <a:pos x="T0" y="T1"/>
                </a:cxn>
                <a:cxn ang="0">
                  <a:pos x="T2" y="T3"/>
                </a:cxn>
                <a:cxn ang="0">
                  <a:pos x="T4" y="T5"/>
                </a:cxn>
                <a:cxn ang="0">
                  <a:pos x="T6" y="T7"/>
                </a:cxn>
                <a:cxn ang="0">
                  <a:pos x="T8" y="T9"/>
                </a:cxn>
              </a:cxnLst>
              <a:rect l="0" t="0" r="r" b="b"/>
              <a:pathLst>
                <a:path w="492" h="564">
                  <a:moveTo>
                    <a:pt x="12" y="263"/>
                  </a:moveTo>
                  <a:cubicBezTo>
                    <a:pt x="0" y="412"/>
                    <a:pt x="94" y="542"/>
                    <a:pt x="223" y="553"/>
                  </a:cubicBezTo>
                  <a:cubicBezTo>
                    <a:pt x="352" y="564"/>
                    <a:pt x="467" y="451"/>
                    <a:pt x="479" y="301"/>
                  </a:cubicBezTo>
                  <a:cubicBezTo>
                    <a:pt x="492" y="152"/>
                    <a:pt x="397" y="22"/>
                    <a:pt x="268" y="11"/>
                  </a:cubicBezTo>
                  <a:cubicBezTo>
                    <a:pt x="139" y="0"/>
                    <a:pt x="25" y="113"/>
                    <a:pt x="12" y="263"/>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2" name="Freeform 74">
              <a:extLst>
                <a:ext uri="{FF2B5EF4-FFF2-40B4-BE49-F238E27FC236}">
                  <a16:creationId xmlns:a16="http://schemas.microsoft.com/office/drawing/2014/main" id="{FE6C9C3F-F1B5-4335-8BB8-0D18CAB87E9F}"/>
                </a:ext>
              </a:extLst>
            </p:cNvPr>
            <p:cNvSpPr>
              <a:spLocks/>
            </p:cNvSpPr>
            <p:nvPr/>
          </p:nvSpPr>
          <p:spPr bwMode="auto">
            <a:xfrm>
              <a:off x="8283573" y="2220580"/>
              <a:ext cx="46038" cy="66675"/>
            </a:xfrm>
            <a:custGeom>
              <a:avLst/>
              <a:gdLst>
                <a:gd name="T0" fmla="*/ 243 w 653"/>
                <a:gd name="T1" fmla="*/ 943 h 944"/>
                <a:gd name="T2" fmla="*/ 532 w 653"/>
                <a:gd name="T3" fmla="*/ 847 h 944"/>
                <a:gd name="T4" fmla="*/ 631 w 653"/>
                <a:gd name="T5" fmla="*/ 577 h 944"/>
                <a:gd name="T6" fmla="*/ 528 w 653"/>
                <a:gd name="T7" fmla="*/ 72 h 944"/>
                <a:gd name="T8" fmla="*/ 432 w 653"/>
                <a:gd name="T9" fmla="*/ 94 h 944"/>
                <a:gd name="T10" fmla="*/ 534 w 653"/>
                <a:gd name="T11" fmla="*/ 599 h 944"/>
                <a:gd name="T12" fmla="*/ 468 w 653"/>
                <a:gd name="T13" fmla="*/ 771 h 944"/>
                <a:gd name="T14" fmla="*/ 75 w 653"/>
                <a:gd name="T15" fmla="*/ 810 h 944"/>
                <a:gd name="T16" fmla="*/ 10 w 653"/>
                <a:gd name="T17" fmla="*/ 838 h 944"/>
                <a:gd name="T18" fmla="*/ 38 w 653"/>
                <a:gd name="T19" fmla="*/ 902 h 944"/>
                <a:gd name="T20" fmla="*/ 243 w 653"/>
                <a:gd name="T21" fmla="*/ 943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3" h="944">
                  <a:moveTo>
                    <a:pt x="243" y="943"/>
                  </a:moveTo>
                  <a:cubicBezTo>
                    <a:pt x="353" y="944"/>
                    <a:pt x="456" y="911"/>
                    <a:pt x="532" y="847"/>
                  </a:cubicBezTo>
                  <a:cubicBezTo>
                    <a:pt x="617" y="775"/>
                    <a:pt x="653" y="676"/>
                    <a:pt x="631" y="577"/>
                  </a:cubicBezTo>
                  <a:cubicBezTo>
                    <a:pt x="590" y="392"/>
                    <a:pt x="556" y="219"/>
                    <a:pt x="528" y="72"/>
                  </a:cubicBezTo>
                  <a:cubicBezTo>
                    <a:pt x="512" y="0"/>
                    <a:pt x="415" y="22"/>
                    <a:pt x="432" y="94"/>
                  </a:cubicBezTo>
                  <a:cubicBezTo>
                    <a:pt x="459" y="241"/>
                    <a:pt x="493" y="414"/>
                    <a:pt x="534" y="599"/>
                  </a:cubicBezTo>
                  <a:cubicBezTo>
                    <a:pt x="548" y="661"/>
                    <a:pt x="524" y="724"/>
                    <a:pt x="468" y="771"/>
                  </a:cubicBezTo>
                  <a:cubicBezTo>
                    <a:pt x="395" y="833"/>
                    <a:pt x="249" y="880"/>
                    <a:pt x="75" y="810"/>
                  </a:cubicBezTo>
                  <a:cubicBezTo>
                    <a:pt x="50" y="800"/>
                    <a:pt x="21" y="812"/>
                    <a:pt x="10" y="838"/>
                  </a:cubicBezTo>
                  <a:cubicBezTo>
                    <a:pt x="0" y="863"/>
                    <a:pt x="13" y="892"/>
                    <a:pt x="38" y="902"/>
                  </a:cubicBezTo>
                  <a:cubicBezTo>
                    <a:pt x="106" y="929"/>
                    <a:pt x="176" y="943"/>
                    <a:pt x="243" y="943"/>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3" name="Freeform 77">
              <a:extLst>
                <a:ext uri="{FF2B5EF4-FFF2-40B4-BE49-F238E27FC236}">
                  <a16:creationId xmlns:a16="http://schemas.microsoft.com/office/drawing/2014/main" id="{F242FE2D-F246-4A1F-AD2D-7EC6C9E86F53}"/>
                </a:ext>
              </a:extLst>
            </p:cNvPr>
            <p:cNvSpPr>
              <a:spLocks/>
            </p:cNvSpPr>
            <p:nvPr/>
          </p:nvSpPr>
          <p:spPr bwMode="auto">
            <a:xfrm>
              <a:off x="8242298" y="2301543"/>
              <a:ext cx="87313" cy="50800"/>
            </a:xfrm>
            <a:custGeom>
              <a:avLst/>
              <a:gdLst>
                <a:gd name="T0" fmla="*/ 75 w 1214"/>
                <a:gd name="T1" fmla="*/ 36 h 705"/>
                <a:gd name="T2" fmla="*/ 507 w 1214"/>
                <a:gd name="T3" fmla="*/ 630 h 705"/>
                <a:gd name="T4" fmla="*/ 1088 w 1214"/>
                <a:gd name="T5" fmla="*/ 232 h 705"/>
                <a:gd name="T6" fmla="*/ 75 w 1214"/>
                <a:gd name="T7" fmla="*/ 36 h 705"/>
              </a:gdLst>
              <a:ahLst/>
              <a:cxnLst>
                <a:cxn ang="0">
                  <a:pos x="T0" y="T1"/>
                </a:cxn>
                <a:cxn ang="0">
                  <a:pos x="T2" y="T3"/>
                </a:cxn>
                <a:cxn ang="0">
                  <a:pos x="T4" y="T5"/>
                </a:cxn>
                <a:cxn ang="0">
                  <a:pos x="T6" y="T7"/>
                </a:cxn>
              </a:cxnLst>
              <a:rect l="0" t="0" r="r" b="b"/>
              <a:pathLst>
                <a:path w="1214" h="705">
                  <a:moveTo>
                    <a:pt x="75" y="36"/>
                  </a:moveTo>
                  <a:cubicBezTo>
                    <a:pt x="0" y="0"/>
                    <a:pt x="36" y="550"/>
                    <a:pt x="507" y="630"/>
                  </a:cubicBezTo>
                  <a:cubicBezTo>
                    <a:pt x="952" y="705"/>
                    <a:pt x="1214" y="200"/>
                    <a:pt x="1088" y="232"/>
                  </a:cubicBezTo>
                  <a:cubicBezTo>
                    <a:pt x="671" y="261"/>
                    <a:pt x="379" y="207"/>
                    <a:pt x="75" y="36"/>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4" name="Freeform 78">
              <a:extLst>
                <a:ext uri="{FF2B5EF4-FFF2-40B4-BE49-F238E27FC236}">
                  <a16:creationId xmlns:a16="http://schemas.microsoft.com/office/drawing/2014/main" id="{60DBD90E-8AA3-4D84-BCA0-DA0E255F8003}"/>
                </a:ext>
              </a:extLst>
            </p:cNvPr>
            <p:cNvSpPr>
              <a:spLocks/>
            </p:cNvSpPr>
            <p:nvPr/>
          </p:nvSpPr>
          <p:spPr bwMode="auto">
            <a:xfrm>
              <a:off x="7656511" y="2438068"/>
              <a:ext cx="938213" cy="931862"/>
            </a:xfrm>
            <a:custGeom>
              <a:avLst/>
              <a:gdLst>
                <a:gd name="T0" fmla="*/ 13091 w 13091"/>
                <a:gd name="T1" fmla="*/ 4848 h 13051"/>
                <a:gd name="T2" fmla="*/ 8964 w 13091"/>
                <a:gd name="T3" fmla="*/ 1356 h 13051"/>
                <a:gd name="T4" fmla="*/ 5824 w 13091"/>
                <a:gd name="T5" fmla="*/ 438 h 13051"/>
                <a:gd name="T6" fmla="*/ 653 w 13091"/>
                <a:gd name="T7" fmla="*/ 1391 h 13051"/>
                <a:gd name="T8" fmla="*/ 1611 w 13091"/>
                <a:gd name="T9" fmla="*/ 5737 h 13051"/>
                <a:gd name="T10" fmla="*/ 572 w 13091"/>
                <a:gd name="T11" fmla="*/ 11282 h 13051"/>
                <a:gd name="T12" fmla="*/ 9200 w 13091"/>
                <a:gd name="T13" fmla="*/ 12766 h 13051"/>
                <a:gd name="T14" fmla="*/ 9973 w 13091"/>
                <a:gd name="T15" fmla="*/ 7469 h 13051"/>
                <a:gd name="T16" fmla="*/ 13091 w 13091"/>
                <a:gd name="T17" fmla="*/ 4848 h 13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91" h="13051">
                  <a:moveTo>
                    <a:pt x="13091" y="4848"/>
                  </a:moveTo>
                  <a:cubicBezTo>
                    <a:pt x="12139" y="1779"/>
                    <a:pt x="9298" y="1461"/>
                    <a:pt x="8964" y="1356"/>
                  </a:cubicBezTo>
                  <a:cubicBezTo>
                    <a:pt x="7885" y="1885"/>
                    <a:pt x="6331" y="1353"/>
                    <a:pt x="5824" y="438"/>
                  </a:cubicBezTo>
                  <a:cubicBezTo>
                    <a:pt x="3733" y="0"/>
                    <a:pt x="1805" y="51"/>
                    <a:pt x="653" y="1391"/>
                  </a:cubicBezTo>
                  <a:cubicBezTo>
                    <a:pt x="0" y="2150"/>
                    <a:pt x="1421" y="5831"/>
                    <a:pt x="1611" y="5737"/>
                  </a:cubicBezTo>
                  <a:lnTo>
                    <a:pt x="572" y="11282"/>
                  </a:lnTo>
                  <a:cubicBezTo>
                    <a:pt x="3353" y="12815"/>
                    <a:pt x="7845" y="13051"/>
                    <a:pt x="9200" y="12766"/>
                  </a:cubicBezTo>
                  <a:lnTo>
                    <a:pt x="9973" y="7469"/>
                  </a:lnTo>
                  <a:lnTo>
                    <a:pt x="13091" y="484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5" name="Freeform 79">
              <a:extLst>
                <a:ext uri="{FF2B5EF4-FFF2-40B4-BE49-F238E27FC236}">
                  <a16:creationId xmlns:a16="http://schemas.microsoft.com/office/drawing/2014/main" id="{272C86DA-76AE-404F-9011-6785F8431CCA}"/>
                </a:ext>
              </a:extLst>
            </p:cNvPr>
            <p:cNvSpPr>
              <a:spLocks/>
            </p:cNvSpPr>
            <p:nvPr/>
          </p:nvSpPr>
          <p:spPr bwMode="auto">
            <a:xfrm>
              <a:off x="7742236" y="3238168"/>
              <a:ext cx="577850" cy="122237"/>
            </a:xfrm>
            <a:custGeom>
              <a:avLst/>
              <a:gdLst>
                <a:gd name="T0" fmla="*/ 6222 w 8053"/>
                <a:gd name="T1" fmla="*/ 1714 h 1714"/>
                <a:gd name="T2" fmla="*/ 5165 w 8053"/>
                <a:gd name="T3" fmla="*/ 1680 h 1714"/>
                <a:gd name="T4" fmla="*/ 29 w 8053"/>
                <a:gd name="T5" fmla="*/ 103 h 1714"/>
                <a:gd name="T6" fmla="*/ 17 w 8053"/>
                <a:gd name="T7" fmla="*/ 30 h 1714"/>
                <a:gd name="T8" fmla="*/ 91 w 8053"/>
                <a:gd name="T9" fmla="*/ 17 h 1714"/>
                <a:gd name="T10" fmla="*/ 5169 w 8053"/>
                <a:gd name="T11" fmla="*/ 1574 h 1714"/>
                <a:gd name="T12" fmla="*/ 7989 w 8053"/>
                <a:gd name="T13" fmla="*/ 1510 h 1714"/>
                <a:gd name="T14" fmla="*/ 8049 w 8053"/>
                <a:gd name="T15" fmla="*/ 1556 h 1714"/>
                <a:gd name="T16" fmla="*/ 8004 w 8053"/>
                <a:gd name="T17" fmla="*/ 1615 h 1714"/>
                <a:gd name="T18" fmla="*/ 6222 w 8053"/>
                <a:gd name="T19" fmla="*/ 17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53" h="1714">
                  <a:moveTo>
                    <a:pt x="6222" y="1714"/>
                  </a:moveTo>
                  <a:cubicBezTo>
                    <a:pt x="5897" y="1714"/>
                    <a:pt x="5541" y="1704"/>
                    <a:pt x="5165" y="1680"/>
                  </a:cubicBezTo>
                  <a:cubicBezTo>
                    <a:pt x="3694" y="1585"/>
                    <a:pt x="1610" y="1234"/>
                    <a:pt x="29" y="103"/>
                  </a:cubicBezTo>
                  <a:cubicBezTo>
                    <a:pt x="5" y="86"/>
                    <a:pt x="0" y="53"/>
                    <a:pt x="17" y="30"/>
                  </a:cubicBezTo>
                  <a:cubicBezTo>
                    <a:pt x="34" y="6"/>
                    <a:pt x="67" y="0"/>
                    <a:pt x="91" y="17"/>
                  </a:cubicBezTo>
                  <a:cubicBezTo>
                    <a:pt x="1650" y="1133"/>
                    <a:pt x="3713" y="1480"/>
                    <a:pt x="5169" y="1574"/>
                  </a:cubicBezTo>
                  <a:cubicBezTo>
                    <a:pt x="6750" y="1677"/>
                    <a:pt x="7977" y="1512"/>
                    <a:pt x="7989" y="1510"/>
                  </a:cubicBezTo>
                  <a:cubicBezTo>
                    <a:pt x="8018" y="1506"/>
                    <a:pt x="8045" y="1527"/>
                    <a:pt x="8049" y="1556"/>
                  </a:cubicBezTo>
                  <a:cubicBezTo>
                    <a:pt x="8053" y="1585"/>
                    <a:pt x="8033" y="1611"/>
                    <a:pt x="8004" y="1615"/>
                  </a:cubicBezTo>
                  <a:cubicBezTo>
                    <a:pt x="7994" y="1616"/>
                    <a:pt x="7272" y="1714"/>
                    <a:pt x="6222" y="171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6" name="Freeform 80">
              <a:extLst>
                <a:ext uri="{FF2B5EF4-FFF2-40B4-BE49-F238E27FC236}">
                  <a16:creationId xmlns:a16="http://schemas.microsoft.com/office/drawing/2014/main" id="{433FA74F-904E-489D-8A2C-A5D95B998515}"/>
                </a:ext>
              </a:extLst>
            </p:cNvPr>
            <p:cNvSpPr>
              <a:spLocks/>
            </p:cNvSpPr>
            <p:nvPr/>
          </p:nvSpPr>
          <p:spPr bwMode="auto">
            <a:xfrm>
              <a:off x="8666161" y="3530268"/>
              <a:ext cx="228600" cy="144462"/>
            </a:xfrm>
            <a:custGeom>
              <a:avLst/>
              <a:gdLst>
                <a:gd name="T0" fmla="*/ 100 w 3182"/>
                <a:gd name="T1" fmla="*/ 1686 h 2018"/>
                <a:gd name="T2" fmla="*/ 2754 w 3182"/>
                <a:gd name="T3" fmla="*/ 639 h 2018"/>
                <a:gd name="T4" fmla="*/ 100 w 3182"/>
                <a:gd name="T5" fmla="*/ 1686 h 2018"/>
              </a:gdLst>
              <a:ahLst/>
              <a:cxnLst>
                <a:cxn ang="0">
                  <a:pos x="T0" y="T1"/>
                </a:cxn>
                <a:cxn ang="0">
                  <a:pos x="T2" y="T3"/>
                </a:cxn>
                <a:cxn ang="0">
                  <a:pos x="T4" y="T5"/>
                </a:cxn>
              </a:cxnLst>
              <a:rect l="0" t="0" r="r" b="b"/>
              <a:pathLst>
                <a:path w="3182" h="2018">
                  <a:moveTo>
                    <a:pt x="100" y="1686"/>
                  </a:moveTo>
                  <a:cubicBezTo>
                    <a:pt x="370" y="2018"/>
                    <a:pt x="3182" y="1910"/>
                    <a:pt x="2754" y="639"/>
                  </a:cubicBezTo>
                  <a:cubicBezTo>
                    <a:pt x="2556" y="0"/>
                    <a:pt x="0" y="748"/>
                    <a:pt x="100" y="1686"/>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7" name="Freeform 81">
              <a:extLst>
                <a:ext uri="{FF2B5EF4-FFF2-40B4-BE49-F238E27FC236}">
                  <a16:creationId xmlns:a16="http://schemas.microsoft.com/office/drawing/2014/main" id="{2F899485-97B2-46B0-989C-222741226FB5}"/>
                </a:ext>
              </a:extLst>
            </p:cNvPr>
            <p:cNvSpPr>
              <a:spLocks/>
            </p:cNvSpPr>
            <p:nvPr/>
          </p:nvSpPr>
          <p:spPr bwMode="auto">
            <a:xfrm>
              <a:off x="8478836" y="3231818"/>
              <a:ext cx="577850" cy="525462"/>
            </a:xfrm>
            <a:custGeom>
              <a:avLst/>
              <a:gdLst>
                <a:gd name="T0" fmla="*/ 2147 w 8056"/>
                <a:gd name="T1" fmla="*/ 0 h 7347"/>
                <a:gd name="T2" fmla="*/ 280 w 8056"/>
                <a:gd name="T3" fmla="*/ 975 h 7347"/>
                <a:gd name="T4" fmla="*/ 2741 w 8056"/>
                <a:gd name="T5" fmla="*/ 5931 h 7347"/>
                <a:gd name="T6" fmla="*/ 3865 w 8056"/>
                <a:gd name="T7" fmla="*/ 7121 h 7347"/>
                <a:gd name="T8" fmla="*/ 5072 w 8056"/>
                <a:gd name="T9" fmla="*/ 7226 h 7347"/>
                <a:gd name="T10" fmla="*/ 6215 w 8056"/>
                <a:gd name="T11" fmla="*/ 7322 h 7347"/>
                <a:gd name="T12" fmla="*/ 6538 w 8056"/>
                <a:gd name="T13" fmla="*/ 7230 h 7347"/>
                <a:gd name="T14" fmla="*/ 6336 w 8056"/>
                <a:gd name="T15" fmla="*/ 6912 h 7347"/>
                <a:gd name="T16" fmla="*/ 5227 w 8056"/>
                <a:gd name="T17" fmla="*/ 6605 h 7347"/>
                <a:gd name="T18" fmla="*/ 6616 w 8056"/>
                <a:gd name="T19" fmla="*/ 6732 h 7347"/>
                <a:gd name="T20" fmla="*/ 7537 w 8056"/>
                <a:gd name="T21" fmla="*/ 7208 h 7347"/>
                <a:gd name="T22" fmla="*/ 7768 w 8056"/>
                <a:gd name="T23" fmla="*/ 7099 h 7347"/>
                <a:gd name="T24" fmla="*/ 7818 w 8056"/>
                <a:gd name="T25" fmla="*/ 7094 h 7347"/>
                <a:gd name="T26" fmla="*/ 8041 w 8056"/>
                <a:gd name="T27" fmla="*/ 7009 h 7347"/>
                <a:gd name="T28" fmla="*/ 8055 w 8056"/>
                <a:gd name="T29" fmla="*/ 6933 h 7347"/>
                <a:gd name="T30" fmla="*/ 6061 w 8056"/>
                <a:gd name="T31" fmla="*/ 5619 h 7347"/>
                <a:gd name="T32" fmla="*/ 4602 w 8056"/>
                <a:gd name="T33" fmla="*/ 5455 h 7347"/>
                <a:gd name="T34" fmla="*/ 2147 w 8056"/>
                <a:gd name="T35" fmla="*/ 0 h 7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56" h="7347">
                  <a:moveTo>
                    <a:pt x="2147" y="0"/>
                  </a:moveTo>
                  <a:cubicBezTo>
                    <a:pt x="2292" y="20"/>
                    <a:pt x="0" y="504"/>
                    <a:pt x="280" y="975"/>
                  </a:cubicBezTo>
                  <a:cubicBezTo>
                    <a:pt x="290" y="981"/>
                    <a:pt x="2241" y="4861"/>
                    <a:pt x="2741" y="5931"/>
                  </a:cubicBezTo>
                  <a:cubicBezTo>
                    <a:pt x="3179" y="6641"/>
                    <a:pt x="3439" y="7037"/>
                    <a:pt x="3865" y="7121"/>
                  </a:cubicBezTo>
                  <a:cubicBezTo>
                    <a:pt x="4282" y="7204"/>
                    <a:pt x="4939" y="7239"/>
                    <a:pt x="5072" y="7226"/>
                  </a:cubicBezTo>
                  <a:cubicBezTo>
                    <a:pt x="5384" y="7195"/>
                    <a:pt x="5860" y="7292"/>
                    <a:pt x="6215" y="7322"/>
                  </a:cubicBezTo>
                  <a:cubicBezTo>
                    <a:pt x="6337" y="7332"/>
                    <a:pt x="6505" y="7347"/>
                    <a:pt x="6538" y="7230"/>
                  </a:cubicBezTo>
                  <a:cubicBezTo>
                    <a:pt x="6571" y="7113"/>
                    <a:pt x="6473" y="6959"/>
                    <a:pt x="6336" y="6912"/>
                  </a:cubicBezTo>
                  <a:cubicBezTo>
                    <a:pt x="6150" y="6850"/>
                    <a:pt x="5237" y="6607"/>
                    <a:pt x="5227" y="6605"/>
                  </a:cubicBezTo>
                  <a:cubicBezTo>
                    <a:pt x="5731" y="6291"/>
                    <a:pt x="6297" y="6585"/>
                    <a:pt x="6616" y="6732"/>
                  </a:cubicBezTo>
                  <a:cubicBezTo>
                    <a:pt x="6954" y="6888"/>
                    <a:pt x="7257" y="7149"/>
                    <a:pt x="7537" y="7208"/>
                  </a:cubicBezTo>
                  <a:cubicBezTo>
                    <a:pt x="7628" y="7228"/>
                    <a:pt x="7748" y="7190"/>
                    <a:pt x="7768" y="7099"/>
                  </a:cubicBezTo>
                  <a:cubicBezTo>
                    <a:pt x="7770" y="7087"/>
                    <a:pt x="7773" y="7071"/>
                    <a:pt x="7818" y="7094"/>
                  </a:cubicBezTo>
                  <a:cubicBezTo>
                    <a:pt x="7906" y="7138"/>
                    <a:pt x="8003" y="7094"/>
                    <a:pt x="8041" y="7009"/>
                  </a:cubicBezTo>
                  <a:cubicBezTo>
                    <a:pt x="8052" y="6984"/>
                    <a:pt x="8056" y="6958"/>
                    <a:pt x="8055" y="6933"/>
                  </a:cubicBezTo>
                  <a:cubicBezTo>
                    <a:pt x="8008" y="6644"/>
                    <a:pt x="6990" y="5787"/>
                    <a:pt x="6061" y="5619"/>
                  </a:cubicBezTo>
                  <a:cubicBezTo>
                    <a:pt x="5421" y="5503"/>
                    <a:pt x="4639" y="5456"/>
                    <a:pt x="4602" y="5455"/>
                  </a:cubicBezTo>
                  <a:cubicBezTo>
                    <a:pt x="4423" y="5453"/>
                    <a:pt x="2147" y="0"/>
                    <a:pt x="2147" y="0"/>
                  </a:cubicBez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8" name="Freeform 82">
              <a:extLst>
                <a:ext uri="{FF2B5EF4-FFF2-40B4-BE49-F238E27FC236}">
                  <a16:creationId xmlns:a16="http://schemas.microsoft.com/office/drawing/2014/main" id="{B0D08117-9E5B-4817-8DBD-14191ED23B7E}"/>
                </a:ext>
              </a:extLst>
            </p:cNvPr>
            <p:cNvSpPr>
              <a:spLocks/>
            </p:cNvSpPr>
            <p:nvPr/>
          </p:nvSpPr>
          <p:spPr bwMode="auto">
            <a:xfrm>
              <a:off x="8958261" y="3682668"/>
              <a:ext cx="77788" cy="53975"/>
            </a:xfrm>
            <a:custGeom>
              <a:avLst/>
              <a:gdLst>
                <a:gd name="T0" fmla="*/ 1014 w 1072"/>
                <a:gd name="T1" fmla="*/ 769 h 769"/>
                <a:gd name="T2" fmla="*/ 1051 w 1072"/>
                <a:gd name="T3" fmla="*/ 753 h 769"/>
                <a:gd name="T4" fmla="*/ 1052 w 1072"/>
                <a:gd name="T5" fmla="*/ 679 h 769"/>
                <a:gd name="T6" fmla="*/ 79 w 1072"/>
                <a:gd name="T7" fmla="*/ 11 h 769"/>
                <a:gd name="T8" fmla="*/ 11 w 1072"/>
                <a:gd name="T9" fmla="*/ 41 h 769"/>
                <a:gd name="T10" fmla="*/ 42 w 1072"/>
                <a:gd name="T11" fmla="*/ 110 h 769"/>
                <a:gd name="T12" fmla="*/ 976 w 1072"/>
                <a:gd name="T13" fmla="*/ 752 h 769"/>
                <a:gd name="T14" fmla="*/ 1014 w 1072"/>
                <a:gd name="T15" fmla="*/ 769 h 7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769">
                  <a:moveTo>
                    <a:pt x="1014" y="769"/>
                  </a:moveTo>
                  <a:cubicBezTo>
                    <a:pt x="1027" y="769"/>
                    <a:pt x="1040" y="764"/>
                    <a:pt x="1051" y="753"/>
                  </a:cubicBezTo>
                  <a:cubicBezTo>
                    <a:pt x="1072" y="733"/>
                    <a:pt x="1072" y="700"/>
                    <a:pt x="1052" y="679"/>
                  </a:cubicBezTo>
                  <a:cubicBezTo>
                    <a:pt x="747" y="365"/>
                    <a:pt x="419" y="140"/>
                    <a:pt x="79" y="11"/>
                  </a:cubicBezTo>
                  <a:cubicBezTo>
                    <a:pt x="52" y="0"/>
                    <a:pt x="21" y="14"/>
                    <a:pt x="11" y="41"/>
                  </a:cubicBezTo>
                  <a:cubicBezTo>
                    <a:pt x="0" y="69"/>
                    <a:pt x="14" y="99"/>
                    <a:pt x="42" y="110"/>
                  </a:cubicBezTo>
                  <a:cubicBezTo>
                    <a:pt x="367" y="233"/>
                    <a:pt x="682" y="450"/>
                    <a:pt x="976" y="752"/>
                  </a:cubicBezTo>
                  <a:cubicBezTo>
                    <a:pt x="987" y="763"/>
                    <a:pt x="1000" y="769"/>
                    <a:pt x="1014" y="769"/>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9" name="Freeform 83">
              <a:extLst>
                <a:ext uri="{FF2B5EF4-FFF2-40B4-BE49-F238E27FC236}">
                  <a16:creationId xmlns:a16="http://schemas.microsoft.com/office/drawing/2014/main" id="{825C662F-27F5-48EC-A5E9-9C58802288DA}"/>
                </a:ext>
              </a:extLst>
            </p:cNvPr>
            <p:cNvSpPr>
              <a:spLocks/>
            </p:cNvSpPr>
            <p:nvPr/>
          </p:nvSpPr>
          <p:spPr bwMode="auto">
            <a:xfrm>
              <a:off x="8851898" y="3682668"/>
              <a:ext cx="69850" cy="26987"/>
            </a:xfrm>
            <a:custGeom>
              <a:avLst/>
              <a:gdLst>
                <a:gd name="T0" fmla="*/ 59 w 974"/>
                <a:gd name="T1" fmla="*/ 374 h 374"/>
                <a:gd name="T2" fmla="*/ 96 w 974"/>
                <a:gd name="T3" fmla="*/ 359 h 374"/>
                <a:gd name="T4" fmla="*/ 912 w 974"/>
                <a:gd name="T5" fmla="*/ 136 h 374"/>
                <a:gd name="T6" fmla="*/ 971 w 974"/>
                <a:gd name="T7" fmla="*/ 90 h 374"/>
                <a:gd name="T8" fmla="*/ 924 w 974"/>
                <a:gd name="T9" fmla="*/ 31 h 374"/>
                <a:gd name="T10" fmla="*/ 22 w 974"/>
                <a:gd name="T11" fmla="*/ 283 h 374"/>
                <a:gd name="T12" fmla="*/ 21 w 974"/>
                <a:gd name="T13" fmla="*/ 358 h 374"/>
                <a:gd name="T14" fmla="*/ 59 w 974"/>
                <a:gd name="T15" fmla="*/ 374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4" h="374">
                  <a:moveTo>
                    <a:pt x="59" y="374"/>
                  </a:moveTo>
                  <a:cubicBezTo>
                    <a:pt x="72" y="374"/>
                    <a:pt x="85" y="369"/>
                    <a:pt x="96" y="359"/>
                  </a:cubicBezTo>
                  <a:cubicBezTo>
                    <a:pt x="287" y="174"/>
                    <a:pt x="651" y="107"/>
                    <a:pt x="912" y="136"/>
                  </a:cubicBezTo>
                  <a:cubicBezTo>
                    <a:pt x="941" y="140"/>
                    <a:pt x="967" y="119"/>
                    <a:pt x="971" y="90"/>
                  </a:cubicBezTo>
                  <a:cubicBezTo>
                    <a:pt x="974" y="61"/>
                    <a:pt x="953" y="35"/>
                    <a:pt x="924" y="31"/>
                  </a:cubicBezTo>
                  <a:cubicBezTo>
                    <a:pt x="647" y="0"/>
                    <a:pt x="247" y="65"/>
                    <a:pt x="22" y="283"/>
                  </a:cubicBezTo>
                  <a:cubicBezTo>
                    <a:pt x="1" y="304"/>
                    <a:pt x="0" y="337"/>
                    <a:pt x="21" y="358"/>
                  </a:cubicBezTo>
                  <a:cubicBezTo>
                    <a:pt x="31" y="369"/>
                    <a:pt x="45" y="374"/>
                    <a:pt x="59" y="37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0" name="Freeform 84">
              <a:extLst>
                <a:ext uri="{FF2B5EF4-FFF2-40B4-BE49-F238E27FC236}">
                  <a16:creationId xmlns:a16="http://schemas.microsoft.com/office/drawing/2014/main" id="{57511237-EAEE-4528-BB58-34F53F42FCC2}"/>
                </a:ext>
              </a:extLst>
            </p:cNvPr>
            <p:cNvSpPr>
              <a:spLocks/>
            </p:cNvSpPr>
            <p:nvPr/>
          </p:nvSpPr>
          <p:spPr bwMode="auto">
            <a:xfrm>
              <a:off x="8237536" y="2614280"/>
              <a:ext cx="625475" cy="1041400"/>
            </a:xfrm>
            <a:custGeom>
              <a:avLst/>
              <a:gdLst>
                <a:gd name="T0" fmla="*/ 1947 w 8728"/>
                <a:gd name="T1" fmla="*/ 6436 h 14573"/>
                <a:gd name="T2" fmla="*/ 2787 w 8728"/>
                <a:gd name="T3" fmla="*/ 9401 h 14573"/>
                <a:gd name="T4" fmla="*/ 6108 w 8728"/>
                <a:gd name="T5" fmla="*/ 14573 h 14573"/>
                <a:gd name="T6" fmla="*/ 8728 w 8728"/>
                <a:gd name="T7" fmla="*/ 13458 h 14573"/>
                <a:gd name="T8" fmla="*/ 6265 w 8728"/>
                <a:gd name="T9" fmla="*/ 7719 h 14573"/>
                <a:gd name="T10" fmla="*/ 4903 w 8728"/>
                <a:gd name="T11" fmla="*/ 2134 h 14573"/>
                <a:gd name="T12" fmla="*/ 1122 w 8728"/>
                <a:gd name="T13" fmla="*/ 609 h 14573"/>
                <a:gd name="T14" fmla="*/ 1947 w 8728"/>
                <a:gd name="T15" fmla="*/ 6436 h 14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28" h="14573">
                  <a:moveTo>
                    <a:pt x="1947" y="6436"/>
                  </a:moveTo>
                  <a:cubicBezTo>
                    <a:pt x="2011" y="6650"/>
                    <a:pt x="2787" y="9401"/>
                    <a:pt x="2787" y="9401"/>
                  </a:cubicBezTo>
                  <a:cubicBezTo>
                    <a:pt x="4186" y="12247"/>
                    <a:pt x="6043" y="14462"/>
                    <a:pt x="6108" y="14573"/>
                  </a:cubicBezTo>
                  <a:cubicBezTo>
                    <a:pt x="5800" y="13979"/>
                    <a:pt x="8519" y="12934"/>
                    <a:pt x="8728" y="13458"/>
                  </a:cubicBezTo>
                  <a:cubicBezTo>
                    <a:pt x="8676" y="13301"/>
                    <a:pt x="6730" y="9132"/>
                    <a:pt x="6265" y="7719"/>
                  </a:cubicBezTo>
                  <a:cubicBezTo>
                    <a:pt x="6265" y="7719"/>
                    <a:pt x="5503" y="3792"/>
                    <a:pt x="4903" y="2134"/>
                  </a:cubicBezTo>
                  <a:cubicBezTo>
                    <a:pt x="4215" y="229"/>
                    <a:pt x="2820" y="0"/>
                    <a:pt x="1122" y="609"/>
                  </a:cubicBezTo>
                  <a:cubicBezTo>
                    <a:pt x="0" y="1012"/>
                    <a:pt x="1067" y="3477"/>
                    <a:pt x="1947" y="643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1" name="Freeform 85">
              <a:extLst>
                <a:ext uri="{FF2B5EF4-FFF2-40B4-BE49-F238E27FC236}">
                  <a16:creationId xmlns:a16="http://schemas.microsoft.com/office/drawing/2014/main" id="{F21B21CC-36BE-496B-BB8D-F711B8F55F45}"/>
                </a:ext>
              </a:extLst>
            </p:cNvPr>
            <p:cNvSpPr>
              <a:spLocks/>
            </p:cNvSpPr>
            <p:nvPr/>
          </p:nvSpPr>
          <p:spPr bwMode="auto">
            <a:xfrm>
              <a:off x="7907336" y="3252455"/>
              <a:ext cx="176213" cy="227012"/>
            </a:xfrm>
            <a:custGeom>
              <a:avLst/>
              <a:gdLst>
                <a:gd name="T0" fmla="*/ 1803 w 2455"/>
                <a:gd name="T1" fmla="*/ 224 h 3183"/>
                <a:gd name="T2" fmla="*/ 670 w 2455"/>
                <a:gd name="T3" fmla="*/ 2831 h 3183"/>
                <a:gd name="T4" fmla="*/ 1803 w 2455"/>
                <a:gd name="T5" fmla="*/ 224 h 3183"/>
              </a:gdLst>
              <a:ahLst/>
              <a:cxnLst>
                <a:cxn ang="0">
                  <a:pos x="T0" y="T1"/>
                </a:cxn>
                <a:cxn ang="0">
                  <a:pos x="T2" y="T3"/>
                </a:cxn>
                <a:cxn ang="0">
                  <a:pos x="T4" y="T5"/>
                </a:cxn>
              </a:cxnLst>
              <a:rect l="0" t="0" r="r" b="b"/>
              <a:pathLst>
                <a:path w="2455" h="3183">
                  <a:moveTo>
                    <a:pt x="1803" y="224"/>
                  </a:moveTo>
                  <a:cubicBezTo>
                    <a:pt x="2455" y="668"/>
                    <a:pt x="1413" y="3183"/>
                    <a:pt x="670" y="2831"/>
                  </a:cubicBezTo>
                  <a:cubicBezTo>
                    <a:pt x="0" y="2513"/>
                    <a:pt x="653" y="0"/>
                    <a:pt x="1803" y="224"/>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2" name="Freeform 86">
              <a:extLst>
                <a:ext uri="{FF2B5EF4-FFF2-40B4-BE49-F238E27FC236}">
                  <a16:creationId xmlns:a16="http://schemas.microsoft.com/office/drawing/2014/main" id="{9B55872B-5EAF-44C3-8767-24343980E7AA}"/>
                </a:ext>
              </a:extLst>
            </p:cNvPr>
            <p:cNvSpPr>
              <a:spLocks/>
            </p:cNvSpPr>
            <p:nvPr/>
          </p:nvSpPr>
          <p:spPr bwMode="auto">
            <a:xfrm>
              <a:off x="8139111" y="3390568"/>
              <a:ext cx="125413" cy="87312"/>
            </a:xfrm>
            <a:custGeom>
              <a:avLst/>
              <a:gdLst>
                <a:gd name="T0" fmla="*/ 1749 w 1759"/>
                <a:gd name="T1" fmla="*/ 560 h 1229"/>
                <a:gd name="T2" fmla="*/ 1532 w 1759"/>
                <a:gd name="T3" fmla="*/ 424 h 1229"/>
                <a:gd name="T4" fmla="*/ 930 w 1759"/>
                <a:gd name="T5" fmla="*/ 640 h 1229"/>
                <a:gd name="T6" fmla="*/ 58 w 1759"/>
                <a:gd name="T7" fmla="*/ 0 h 1229"/>
                <a:gd name="T8" fmla="*/ 0 w 1759"/>
                <a:gd name="T9" fmla="*/ 1161 h 1229"/>
                <a:gd name="T10" fmla="*/ 1160 w 1759"/>
                <a:gd name="T11" fmla="*/ 977 h 1229"/>
                <a:gd name="T12" fmla="*/ 1749 w 1759"/>
                <a:gd name="T13" fmla="*/ 560 h 1229"/>
              </a:gdLst>
              <a:ahLst/>
              <a:cxnLst>
                <a:cxn ang="0">
                  <a:pos x="T0" y="T1"/>
                </a:cxn>
                <a:cxn ang="0">
                  <a:pos x="T2" y="T3"/>
                </a:cxn>
                <a:cxn ang="0">
                  <a:pos x="T4" y="T5"/>
                </a:cxn>
                <a:cxn ang="0">
                  <a:pos x="T6" y="T7"/>
                </a:cxn>
                <a:cxn ang="0">
                  <a:pos x="T8" y="T9"/>
                </a:cxn>
                <a:cxn ang="0">
                  <a:pos x="T10" y="T11"/>
                </a:cxn>
                <a:cxn ang="0">
                  <a:pos x="T12" y="T13"/>
                </a:cxn>
              </a:cxnLst>
              <a:rect l="0" t="0" r="r" b="b"/>
              <a:pathLst>
                <a:path w="1759" h="1229">
                  <a:moveTo>
                    <a:pt x="1749" y="560"/>
                  </a:moveTo>
                  <a:cubicBezTo>
                    <a:pt x="1741" y="467"/>
                    <a:pt x="1625" y="416"/>
                    <a:pt x="1532" y="424"/>
                  </a:cubicBezTo>
                  <a:cubicBezTo>
                    <a:pt x="1349" y="442"/>
                    <a:pt x="1146" y="541"/>
                    <a:pt x="930" y="640"/>
                  </a:cubicBezTo>
                  <a:cubicBezTo>
                    <a:pt x="811" y="695"/>
                    <a:pt x="483" y="118"/>
                    <a:pt x="58" y="0"/>
                  </a:cubicBezTo>
                  <a:lnTo>
                    <a:pt x="0" y="1161"/>
                  </a:lnTo>
                  <a:cubicBezTo>
                    <a:pt x="588" y="1124"/>
                    <a:pt x="768" y="1229"/>
                    <a:pt x="1160" y="977"/>
                  </a:cubicBezTo>
                  <a:cubicBezTo>
                    <a:pt x="1396" y="826"/>
                    <a:pt x="1759" y="686"/>
                    <a:pt x="1749" y="560"/>
                  </a:cubicBezTo>
                  <a:close/>
                </a:path>
              </a:pathLst>
            </a:custGeom>
            <a:solidFill>
              <a:srgbClr val="B250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3" name="Freeform 87">
              <a:extLst>
                <a:ext uri="{FF2B5EF4-FFF2-40B4-BE49-F238E27FC236}">
                  <a16:creationId xmlns:a16="http://schemas.microsoft.com/office/drawing/2014/main" id="{796F681E-7505-4D59-BE8B-EA6A69163345}"/>
                </a:ext>
              </a:extLst>
            </p:cNvPr>
            <p:cNvSpPr>
              <a:spLocks/>
            </p:cNvSpPr>
            <p:nvPr/>
          </p:nvSpPr>
          <p:spPr bwMode="auto">
            <a:xfrm>
              <a:off x="8188323" y="3450893"/>
              <a:ext cx="109538" cy="52387"/>
            </a:xfrm>
            <a:custGeom>
              <a:avLst/>
              <a:gdLst>
                <a:gd name="T0" fmla="*/ 1481 w 1519"/>
                <a:gd name="T1" fmla="*/ 344 h 746"/>
                <a:gd name="T2" fmla="*/ 1152 w 1519"/>
                <a:gd name="T3" fmla="*/ 192 h 746"/>
                <a:gd name="T4" fmla="*/ 0 w 1519"/>
                <a:gd name="T5" fmla="*/ 0 h 746"/>
                <a:gd name="T6" fmla="*/ 61 w 1519"/>
                <a:gd name="T7" fmla="*/ 572 h 746"/>
                <a:gd name="T8" fmla="*/ 1003 w 1519"/>
                <a:gd name="T9" fmla="*/ 594 h 746"/>
                <a:gd name="T10" fmla="*/ 1481 w 1519"/>
                <a:gd name="T11" fmla="*/ 344 h 746"/>
              </a:gdLst>
              <a:ahLst/>
              <a:cxnLst>
                <a:cxn ang="0">
                  <a:pos x="T0" y="T1"/>
                </a:cxn>
                <a:cxn ang="0">
                  <a:pos x="T2" y="T3"/>
                </a:cxn>
                <a:cxn ang="0">
                  <a:pos x="T4" y="T5"/>
                </a:cxn>
                <a:cxn ang="0">
                  <a:pos x="T6" y="T7"/>
                </a:cxn>
                <a:cxn ang="0">
                  <a:pos x="T8" y="T9"/>
                </a:cxn>
                <a:cxn ang="0">
                  <a:pos x="T10" y="T11"/>
                </a:cxn>
              </a:cxnLst>
              <a:rect l="0" t="0" r="r" b="b"/>
              <a:pathLst>
                <a:path w="1519" h="746">
                  <a:moveTo>
                    <a:pt x="1481" y="344"/>
                  </a:moveTo>
                  <a:cubicBezTo>
                    <a:pt x="1519" y="197"/>
                    <a:pt x="1274" y="181"/>
                    <a:pt x="1152" y="192"/>
                  </a:cubicBezTo>
                  <a:cubicBezTo>
                    <a:pt x="682" y="232"/>
                    <a:pt x="496" y="202"/>
                    <a:pt x="0" y="0"/>
                  </a:cubicBezTo>
                  <a:lnTo>
                    <a:pt x="61" y="572"/>
                  </a:lnTo>
                  <a:cubicBezTo>
                    <a:pt x="320" y="677"/>
                    <a:pt x="216" y="746"/>
                    <a:pt x="1003" y="594"/>
                  </a:cubicBezTo>
                  <a:cubicBezTo>
                    <a:pt x="1145" y="567"/>
                    <a:pt x="1443" y="491"/>
                    <a:pt x="1481" y="344"/>
                  </a:cubicBezTo>
                  <a:close/>
                </a:path>
              </a:pathLst>
            </a:custGeom>
            <a:solidFill>
              <a:srgbClr val="B250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4" name="Freeform 88">
              <a:extLst>
                <a:ext uri="{FF2B5EF4-FFF2-40B4-BE49-F238E27FC236}">
                  <a16:creationId xmlns:a16="http://schemas.microsoft.com/office/drawing/2014/main" id="{DFADFAD8-392D-4539-BD26-C12C84C50A9F}"/>
                </a:ext>
              </a:extLst>
            </p:cNvPr>
            <p:cNvSpPr>
              <a:spLocks/>
            </p:cNvSpPr>
            <p:nvPr/>
          </p:nvSpPr>
          <p:spPr bwMode="auto">
            <a:xfrm>
              <a:off x="8175623" y="3431843"/>
              <a:ext cx="112713" cy="61912"/>
            </a:xfrm>
            <a:custGeom>
              <a:avLst/>
              <a:gdLst>
                <a:gd name="T0" fmla="*/ 1520 w 1555"/>
                <a:gd name="T1" fmla="*/ 147 h 869"/>
                <a:gd name="T2" fmla="*/ 1141 w 1555"/>
                <a:gd name="T3" fmla="*/ 48 h 869"/>
                <a:gd name="T4" fmla="*/ 0 w 1555"/>
                <a:gd name="T5" fmla="*/ 154 h 869"/>
                <a:gd name="T6" fmla="*/ 192 w 1555"/>
                <a:gd name="T7" fmla="*/ 697 h 869"/>
                <a:gd name="T8" fmla="*/ 909 w 1555"/>
                <a:gd name="T9" fmla="*/ 539 h 869"/>
                <a:gd name="T10" fmla="*/ 1520 w 1555"/>
                <a:gd name="T11" fmla="*/ 147 h 869"/>
              </a:gdLst>
              <a:ahLst/>
              <a:cxnLst>
                <a:cxn ang="0">
                  <a:pos x="T0" y="T1"/>
                </a:cxn>
                <a:cxn ang="0">
                  <a:pos x="T2" y="T3"/>
                </a:cxn>
                <a:cxn ang="0">
                  <a:pos x="T4" y="T5"/>
                </a:cxn>
                <a:cxn ang="0">
                  <a:pos x="T6" y="T7"/>
                </a:cxn>
                <a:cxn ang="0">
                  <a:pos x="T8" y="T9"/>
                </a:cxn>
                <a:cxn ang="0">
                  <a:pos x="T10" y="T11"/>
                </a:cxn>
              </a:cxnLst>
              <a:rect l="0" t="0" r="r" b="b"/>
              <a:pathLst>
                <a:path w="1555" h="869">
                  <a:moveTo>
                    <a:pt x="1520" y="147"/>
                  </a:moveTo>
                  <a:cubicBezTo>
                    <a:pt x="1487" y="0"/>
                    <a:pt x="1257" y="10"/>
                    <a:pt x="1141" y="48"/>
                  </a:cubicBezTo>
                  <a:cubicBezTo>
                    <a:pt x="693" y="196"/>
                    <a:pt x="529" y="237"/>
                    <a:pt x="0" y="154"/>
                  </a:cubicBezTo>
                  <a:lnTo>
                    <a:pt x="192" y="697"/>
                  </a:lnTo>
                  <a:cubicBezTo>
                    <a:pt x="467" y="739"/>
                    <a:pt x="178" y="869"/>
                    <a:pt x="909" y="539"/>
                  </a:cubicBezTo>
                  <a:cubicBezTo>
                    <a:pt x="1041" y="480"/>
                    <a:pt x="1555" y="301"/>
                    <a:pt x="1520" y="147"/>
                  </a:cubicBezTo>
                  <a:close/>
                </a:path>
              </a:pathLst>
            </a:custGeom>
            <a:solidFill>
              <a:srgbClr val="B250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5" name="Freeform 89">
              <a:extLst>
                <a:ext uri="{FF2B5EF4-FFF2-40B4-BE49-F238E27FC236}">
                  <a16:creationId xmlns:a16="http://schemas.microsoft.com/office/drawing/2014/main" id="{6DA0859D-EA31-4D3C-900E-EB0B87772071}"/>
                </a:ext>
              </a:extLst>
            </p:cNvPr>
            <p:cNvSpPr>
              <a:spLocks/>
            </p:cNvSpPr>
            <p:nvPr/>
          </p:nvSpPr>
          <p:spPr bwMode="auto">
            <a:xfrm>
              <a:off x="7742236" y="3158793"/>
              <a:ext cx="555625" cy="363537"/>
            </a:xfrm>
            <a:custGeom>
              <a:avLst/>
              <a:gdLst>
                <a:gd name="T0" fmla="*/ 0 w 7748"/>
                <a:gd name="T1" fmla="*/ 1708 h 5090"/>
                <a:gd name="T2" fmla="*/ 1393 w 7748"/>
                <a:gd name="T3" fmla="*/ 0 h 5090"/>
                <a:gd name="T4" fmla="*/ 4350 w 7748"/>
                <a:gd name="T5" fmla="*/ 1622 h 5090"/>
                <a:gd name="T6" fmla="*/ 5908 w 7748"/>
                <a:gd name="T7" fmla="*/ 2499 h 5090"/>
                <a:gd name="T8" fmla="*/ 6895 w 7748"/>
                <a:gd name="T9" fmla="*/ 3342 h 5090"/>
                <a:gd name="T10" fmla="*/ 6956 w 7748"/>
                <a:gd name="T11" fmla="*/ 3601 h 5090"/>
                <a:gd name="T12" fmla="*/ 6402 w 7748"/>
                <a:gd name="T13" fmla="*/ 3567 h 5090"/>
                <a:gd name="T14" fmla="*/ 5592 w 7748"/>
                <a:gd name="T15" fmla="*/ 3189 h 5090"/>
                <a:gd name="T16" fmla="*/ 6548 w 7748"/>
                <a:gd name="T17" fmla="*/ 4485 h 5090"/>
                <a:gd name="T18" fmla="*/ 7444 w 7748"/>
                <a:gd name="T19" fmla="*/ 4692 h 5090"/>
                <a:gd name="T20" fmla="*/ 7497 w 7748"/>
                <a:gd name="T21" fmla="*/ 5074 h 5090"/>
                <a:gd name="T22" fmla="*/ 5348 w 7748"/>
                <a:gd name="T23" fmla="*/ 4435 h 5090"/>
                <a:gd name="T24" fmla="*/ 4129 w 7748"/>
                <a:gd name="T25" fmla="*/ 3149 h 5090"/>
                <a:gd name="T26" fmla="*/ 0 w 7748"/>
                <a:gd name="T27" fmla="*/ 1708 h 5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48" h="5090">
                  <a:moveTo>
                    <a:pt x="0" y="1708"/>
                  </a:moveTo>
                  <a:cubicBezTo>
                    <a:pt x="112" y="1802"/>
                    <a:pt x="856" y="108"/>
                    <a:pt x="1393" y="0"/>
                  </a:cubicBezTo>
                  <a:cubicBezTo>
                    <a:pt x="1393" y="0"/>
                    <a:pt x="4077" y="1529"/>
                    <a:pt x="4350" y="1622"/>
                  </a:cubicBezTo>
                  <a:cubicBezTo>
                    <a:pt x="4541" y="1687"/>
                    <a:pt x="5377" y="1761"/>
                    <a:pt x="5908" y="2499"/>
                  </a:cubicBezTo>
                  <a:cubicBezTo>
                    <a:pt x="6221" y="2934"/>
                    <a:pt x="6480" y="3117"/>
                    <a:pt x="6895" y="3342"/>
                  </a:cubicBezTo>
                  <a:cubicBezTo>
                    <a:pt x="7002" y="3400"/>
                    <a:pt x="7059" y="3537"/>
                    <a:pt x="6956" y="3601"/>
                  </a:cubicBezTo>
                  <a:cubicBezTo>
                    <a:pt x="6772" y="3716"/>
                    <a:pt x="6536" y="3622"/>
                    <a:pt x="6402" y="3567"/>
                  </a:cubicBezTo>
                  <a:cubicBezTo>
                    <a:pt x="5661" y="3261"/>
                    <a:pt x="5793" y="3201"/>
                    <a:pt x="5592" y="3189"/>
                  </a:cubicBezTo>
                  <a:cubicBezTo>
                    <a:pt x="5697" y="3773"/>
                    <a:pt x="6225" y="4348"/>
                    <a:pt x="6548" y="4485"/>
                  </a:cubicBezTo>
                  <a:cubicBezTo>
                    <a:pt x="6890" y="4631"/>
                    <a:pt x="7174" y="4530"/>
                    <a:pt x="7444" y="4692"/>
                  </a:cubicBezTo>
                  <a:cubicBezTo>
                    <a:pt x="7658" y="4820"/>
                    <a:pt x="7748" y="5090"/>
                    <a:pt x="7497" y="5074"/>
                  </a:cubicBezTo>
                  <a:cubicBezTo>
                    <a:pt x="7190" y="5055"/>
                    <a:pt x="6096" y="5011"/>
                    <a:pt x="5348" y="4435"/>
                  </a:cubicBezTo>
                  <a:cubicBezTo>
                    <a:pt x="4832" y="4039"/>
                    <a:pt x="4569" y="3628"/>
                    <a:pt x="4129" y="3149"/>
                  </a:cubicBezTo>
                  <a:cubicBezTo>
                    <a:pt x="4009" y="3018"/>
                    <a:pt x="0" y="1708"/>
                    <a:pt x="0" y="1708"/>
                  </a:cubicBez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6" name="Freeform 90">
              <a:extLst>
                <a:ext uri="{FF2B5EF4-FFF2-40B4-BE49-F238E27FC236}">
                  <a16:creationId xmlns:a16="http://schemas.microsoft.com/office/drawing/2014/main" id="{CEAF2C0A-BBE4-485B-843B-6A63775F14E2}"/>
                </a:ext>
              </a:extLst>
            </p:cNvPr>
            <p:cNvSpPr>
              <a:spLocks/>
            </p:cNvSpPr>
            <p:nvPr/>
          </p:nvSpPr>
          <p:spPr bwMode="auto">
            <a:xfrm>
              <a:off x="8180386" y="3463593"/>
              <a:ext cx="79375" cy="30162"/>
            </a:xfrm>
            <a:custGeom>
              <a:avLst/>
              <a:gdLst>
                <a:gd name="T0" fmla="*/ 1032 w 1104"/>
                <a:gd name="T1" fmla="*/ 427 h 427"/>
                <a:gd name="T2" fmla="*/ 1052 w 1104"/>
                <a:gd name="T3" fmla="*/ 427 h 427"/>
                <a:gd name="T4" fmla="*/ 1104 w 1104"/>
                <a:gd name="T5" fmla="*/ 372 h 427"/>
                <a:gd name="T6" fmla="*/ 1051 w 1104"/>
                <a:gd name="T7" fmla="*/ 321 h 427"/>
                <a:gd name="T8" fmla="*/ 1049 w 1104"/>
                <a:gd name="T9" fmla="*/ 321 h 427"/>
                <a:gd name="T10" fmla="*/ 91 w 1104"/>
                <a:gd name="T11" fmla="*/ 18 h 427"/>
                <a:gd name="T12" fmla="*/ 17 w 1104"/>
                <a:gd name="T13" fmla="*/ 29 h 427"/>
                <a:gd name="T14" fmla="*/ 28 w 1104"/>
                <a:gd name="T15" fmla="*/ 103 h 427"/>
                <a:gd name="T16" fmla="*/ 1032 w 1104"/>
                <a:gd name="T17"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4" h="427">
                  <a:moveTo>
                    <a:pt x="1032" y="427"/>
                  </a:moveTo>
                  <a:cubicBezTo>
                    <a:pt x="1039" y="427"/>
                    <a:pt x="1046" y="427"/>
                    <a:pt x="1052" y="427"/>
                  </a:cubicBezTo>
                  <a:cubicBezTo>
                    <a:pt x="1081" y="426"/>
                    <a:pt x="1104" y="402"/>
                    <a:pt x="1104" y="372"/>
                  </a:cubicBezTo>
                  <a:cubicBezTo>
                    <a:pt x="1103" y="344"/>
                    <a:pt x="1079" y="321"/>
                    <a:pt x="1051" y="321"/>
                  </a:cubicBezTo>
                  <a:cubicBezTo>
                    <a:pt x="1050" y="321"/>
                    <a:pt x="1050" y="321"/>
                    <a:pt x="1049" y="321"/>
                  </a:cubicBezTo>
                  <a:cubicBezTo>
                    <a:pt x="794" y="328"/>
                    <a:pt x="301" y="173"/>
                    <a:pt x="91" y="18"/>
                  </a:cubicBezTo>
                  <a:cubicBezTo>
                    <a:pt x="67" y="0"/>
                    <a:pt x="34" y="5"/>
                    <a:pt x="17" y="29"/>
                  </a:cubicBezTo>
                  <a:cubicBezTo>
                    <a:pt x="0" y="52"/>
                    <a:pt x="5" y="85"/>
                    <a:pt x="28" y="103"/>
                  </a:cubicBezTo>
                  <a:cubicBezTo>
                    <a:pt x="251" y="267"/>
                    <a:pt x="748" y="427"/>
                    <a:pt x="1032" y="427"/>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7" name="Freeform 91">
              <a:extLst>
                <a:ext uri="{FF2B5EF4-FFF2-40B4-BE49-F238E27FC236}">
                  <a16:creationId xmlns:a16="http://schemas.microsoft.com/office/drawing/2014/main" id="{0D2C8A76-9CEA-402C-8F63-0992F440BFE2}"/>
                </a:ext>
              </a:extLst>
            </p:cNvPr>
            <p:cNvSpPr>
              <a:spLocks/>
            </p:cNvSpPr>
            <p:nvPr/>
          </p:nvSpPr>
          <p:spPr bwMode="auto">
            <a:xfrm>
              <a:off x="8108948" y="3366755"/>
              <a:ext cx="52388" cy="30162"/>
            </a:xfrm>
            <a:custGeom>
              <a:avLst/>
              <a:gdLst>
                <a:gd name="T0" fmla="*/ 671 w 731"/>
                <a:gd name="T1" fmla="*/ 428 h 428"/>
                <a:gd name="T2" fmla="*/ 716 w 731"/>
                <a:gd name="T3" fmla="*/ 401 h 428"/>
                <a:gd name="T4" fmla="*/ 697 w 731"/>
                <a:gd name="T5" fmla="*/ 329 h 428"/>
                <a:gd name="T6" fmla="*/ 560 w 731"/>
                <a:gd name="T7" fmla="*/ 279 h 428"/>
                <a:gd name="T8" fmla="*/ 98 w 731"/>
                <a:gd name="T9" fmla="*/ 24 h 428"/>
                <a:gd name="T10" fmla="*/ 23 w 731"/>
                <a:gd name="T11" fmla="*/ 19 h 428"/>
                <a:gd name="T12" fmla="*/ 19 w 731"/>
                <a:gd name="T13" fmla="*/ 94 h 428"/>
                <a:gd name="T14" fmla="*/ 530 w 731"/>
                <a:gd name="T15" fmla="*/ 381 h 428"/>
                <a:gd name="T16" fmla="*/ 644 w 731"/>
                <a:gd name="T17" fmla="*/ 420 h 428"/>
                <a:gd name="T18" fmla="*/ 671 w 731"/>
                <a:gd name="T19"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1" h="428">
                  <a:moveTo>
                    <a:pt x="671" y="428"/>
                  </a:moveTo>
                  <a:cubicBezTo>
                    <a:pt x="689" y="428"/>
                    <a:pt x="707" y="418"/>
                    <a:pt x="716" y="401"/>
                  </a:cubicBezTo>
                  <a:cubicBezTo>
                    <a:pt x="731" y="376"/>
                    <a:pt x="722" y="344"/>
                    <a:pt x="697" y="329"/>
                  </a:cubicBezTo>
                  <a:cubicBezTo>
                    <a:pt x="664" y="310"/>
                    <a:pt x="618" y="296"/>
                    <a:pt x="560" y="279"/>
                  </a:cubicBezTo>
                  <a:cubicBezTo>
                    <a:pt x="425" y="239"/>
                    <a:pt x="240" y="185"/>
                    <a:pt x="98" y="24"/>
                  </a:cubicBezTo>
                  <a:cubicBezTo>
                    <a:pt x="79" y="2"/>
                    <a:pt x="45" y="0"/>
                    <a:pt x="23" y="19"/>
                  </a:cubicBezTo>
                  <a:cubicBezTo>
                    <a:pt x="2" y="39"/>
                    <a:pt x="0" y="72"/>
                    <a:pt x="19" y="94"/>
                  </a:cubicBezTo>
                  <a:cubicBezTo>
                    <a:pt x="181" y="278"/>
                    <a:pt x="391" y="340"/>
                    <a:pt x="530" y="381"/>
                  </a:cubicBezTo>
                  <a:cubicBezTo>
                    <a:pt x="579" y="395"/>
                    <a:pt x="622" y="408"/>
                    <a:pt x="644" y="420"/>
                  </a:cubicBezTo>
                  <a:cubicBezTo>
                    <a:pt x="652" y="425"/>
                    <a:pt x="662" y="428"/>
                    <a:pt x="671" y="428"/>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8" name="Freeform 92">
              <a:extLst>
                <a:ext uri="{FF2B5EF4-FFF2-40B4-BE49-F238E27FC236}">
                  <a16:creationId xmlns:a16="http://schemas.microsoft.com/office/drawing/2014/main" id="{E6F980FC-0999-4F09-939C-1ADC4E6A8CB4}"/>
                </a:ext>
              </a:extLst>
            </p:cNvPr>
            <p:cNvSpPr>
              <a:spLocks/>
            </p:cNvSpPr>
            <p:nvPr/>
          </p:nvSpPr>
          <p:spPr bwMode="auto">
            <a:xfrm>
              <a:off x="7404098" y="2482518"/>
              <a:ext cx="636588" cy="971550"/>
            </a:xfrm>
            <a:custGeom>
              <a:avLst/>
              <a:gdLst>
                <a:gd name="T0" fmla="*/ 8887 w 8887"/>
                <a:gd name="T1" fmla="*/ 11011 h 13603"/>
                <a:gd name="T2" fmla="*/ 4787 w 8887"/>
                <a:gd name="T3" fmla="*/ 7196 h 13603"/>
                <a:gd name="T4" fmla="*/ 6599 w 8887"/>
                <a:gd name="T5" fmla="*/ 6909 h 13603"/>
                <a:gd name="T6" fmla="*/ 5190 w 8887"/>
                <a:gd name="T7" fmla="*/ 0 h 13603"/>
                <a:gd name="T8" fmla="*/ 1239 w 8887"/>
                <a:gd name="T9" fmla="*/ 5291 h 13603"/>
                <a:gd name="T10" fmla="*/ 2177 w 8887"/>
                <a:gd name="T11" fmla="*/ 10371 h 13603"/>
                <a:gd name="T12" fmla="*/ 7701 w 8887"/>
                <a:gd name="T13" fmla="*/ 13603 h 13603"/>
                <a:gd name="T14" fmla="*/ 8887 w 8887"/>
                <a:gd name="T15" fmla="*/ 11011 h 136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87" h="13603">
                  <a:moveTo>
                    <a:pt x="8887" y="11011"/>
                  </a:moveTo>
                  <a:lnTo>
                    <a:pt x="4787" y="7196"/>
                  </a:lnTo>
                  <a:lnTo>
                    <a:pt x="6599" y="6909"/>
                  </a:lnTo>
                  <a:lnTo>
                    <a:pt x="5190" y="0"/>
                  </a:lnTo>
                  <a:cubicBezTo>
                    <a:pt x="3764" y="677"/>
                    <a:pt x="2721" y="2450"/>
                    <a:pt x="1239" y="5291"/>
                  </a:cubicBezTo>
                  <a:cubicBezTo>
                    <a:pt x="259" y="7171"/>
                    <a:pt x="0" y="9070"/>
                    <a:pt x="2177" y="10371"/>
                  </a:cubicBezTo>
                  <a:cubicBezTo>
                    <a:pt x="3256" y="11017"/>
                    <a:pt x="7631" y="13603"/>
                    <a:pt x="7701" y="13603"/>
                  </a:cubicBezTo>
                  <a:cubicBezTo>
                    <a:pt x="7172" y="13215"/>
                    <a:pt x="8124" y="10589"/>
                    <a:pt x="8887" y="1101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9" name="Freeform 93">
              <a:extLst>
                <a:ext uri="{FF2B5EF4-FFF2-40B4-BE49-F238E27FC236}">
                  <a16:creationId xmlns:a16="http://schemas.microsoft.com/office/drawing/2014/main" id="{A0ED4C1E-A168-4AF1-8FE6-AC6AF53C5DEC}"/>
                </a:ext>
              </a:extLst>
            </p:cNvPr>
            <p:cNvSpPr>
              <a:spLocks/>
            </p:cNvSpPr>
            <p:nvPr/>
          </p:nvSpPr>
          <p:spPr bwMode="auto">
            <a:xfrm>
              <a:off x="7739061" y="2855580"/>
              <a:ext cx="73025" cy="169862"/>
            </a:xfrm>
            <a:custGeom>
              <a:avLst/>
              <a:gdLst>
                <a:gd name="T0" fmla="*/ 1012 w 1012"/>
                <a:gd name="T1" fmla="*/ 0 h 2374"/>
                <a:gd name="T2" fmla="*/ 0 w 1012"/>
                <a:gd name="T3" fmla="*/ 1974 h 2374"/>
                <a:gd name="T4" fmla="*/ 454 w 1012"/>
                <a:gd name="T5" fmla="*/ 2374 h 2374"/>
                <a:gd name="T6" fmla="*/ 1012 w 1012"/>
                <a:gd name="T7" fmla="*/ 0 h 2374"/>
              </a:gdLst>
              <a:ahLst/>
              <a:cxnLst>
                <a:cxn ang="0">
                  <a:pos x="T0" y="T1"/>
                </a:cxn>
                <a:cxn ang="0">
                  <a:pos x="T2" y="T3"/>
                </a:cxn>
                <a:cxn ang="0">
                  <a:pos x="T4" y="T5"/>
                </a:cxn>
                <a:cxn ang="0">
                  <a:pos x="T6" y="T7"/>
                </a:cxn>
              </a:cxnLst>
              <a:rect l="0" t="0" r="r" b="b"/>
              <a:pathLst>
                <a:path w="1012" h="2374">
                  <a:moveTo>
                    <a:pt x="1012" y="0"/>
                  </a:moveTo>
                  <a:lnTo>
                    <a:pt x="0" y="1974"/>
                  </a:lnTo>
                  <a:lnTo>
                    <a:pt x="454" y="2374"/>
                  </a:lnTo>
                  <a:lnTo>
                    <a:pt x="1012"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90" name="Freeform 94">
              <a:extLst>
                <a:ext uri="{FF2B5EF4-FFF2-40B4-BE49-F238E27FC236}">
                  <a16:creationId xmlns:a16="http://schemas.microsoft.com/office/drawing/2014/main" id="{8576172C-7E10-40D7-B0F3-4AE9B386E540}"/>
                </a:ext>
              </a:extLst>
            </p:cNvPr>
            <p:cNvSpPr>
              <a:spLocks/>
            </p:cNvSpPr>
            <p:nvPr/>
          </p:nvSpPr>
          <p:spPr bwMode="auto">
            <a:xfrm>
              <a:off x="8358186" y="2963530"/>
              <a:ext cx="79375" cy="322262"/>
            </a:xfrm>
            <a:custGeom>
              <a:avLst/>
              <a:gdLst>
                <a:gd name="T0" fmla="*/ 0 w 1108"/>
                <a:gd name="T1" fmla="*/ 1235 h 4505"/>
                <a:gd name="T2" fmla="*/ 1108 w 1108"/>
                <a:gd name="T3" fmla="*/ 4505 h 4505"/>
                <a:gd name="T4" fmla="*/ 177 w 1108"/>
                <a:gd name="T5" fmla="*/ 0 h 4505"/>
                <a:gd name="T6" fmla="*/ 0 w 1108"/>
                <a:gd name="T7" fmla="*/ 1235 h 4505"/>
              </a:gdLst>
              <a:ahLst/>
              <a:cxnLst>
                <a:cxn ang="0">
                  <a:pos x="T0" y="T1"/>
                </a:cxn>
                <a:cxn ang="0">
                  <a:pos x="T2" y="T3"/>
                </a:cxn>
                <a:cxn ang="0">
                  <a:pos x="T4" y="T5"/>
                </a:cxn>
                <a:cxn ang="0">
                  <a:pos x="T6" y="T7"/>
                </a:cxn>
              </a:cxnLst>
              <a:rect l="0" t="0" r="r" b="b"/>
              <a:pathLst>
                <a:path w="1108" h="4505">
                  <a:moveTo>
                    <a:pt x="0" y="1235"/>
                  </a:moveTo>
                  <a:cubicBezTo>
                    <a:pt x="247" y="2152"/>
                    <a:pt x="755" y="3412"/>
                    <a:pt x="1108" y="4505"/>
                  </a:cubicBezTo>
                  <a:lnTo>
                    <a:pt x="177" y="0"/>
                  </a:lnTo>
                  <a:lnTo>
                    <a:pt x="0" y="1235"/>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grpSp>
      <p:sp>
        <p:nvSpPr>
          <p:cNvPr id="201" name="TextBox 200">
            <a:extLst>
              <a:ext uri="{FF2B5EF4-FFF2-40B4-BE49-F238E27FC236}">
                <a16:creationId xmlns:a16="http://schemas.microsoft.com/office/drawing/2014/main" id="{93809466-0A76-4138-B1E4-B1E1682C6ADD}"/>
              </a:ext>
            </a:extLst>
          </p:cNvPr>
          <p:cNvSpPr txBox="1"/>
          <p:nvPr/>
        </p:nvSpPr>
        <p:spPr>
          <a:xfrm>
            <a:off x="7731159" y="5131226"/>
            <a:ext cx="4409391" cy="830997"/>
          </a:xfrm>
          <a:prstGeom prst="rect">
            <a:avLst/>
          </a:prstGeom>
          <a:noFill/>
        </p:spPr>
        <p:txBody>
          <a:bodyPr wrap="square" rtlCol="0">
            <a:spAutoFit/>
          </a:bodyPr>
          <a:lstStyle/>
          <a:p>
            <a:r>
              <a:rPr lang="en-GB" sz="2400" dirty="0">
                <a:solidFill>
                  <a:schemeClr val="bg2"/>
                </a:solidFill>
                <a:hlinkClick r:id="rId6"/>
              </a:rPr>
              <a:t>Training webinar: </a:t>
            </a:r>
            <a:br>
              <a:rPr lang="en-GB" sz="2400" dirty="0">
                <a:solidFill>
                  <a:schemeClr val="bg2"/>
                </a:solidFill>
              </a:rPr>
            </a:br>
            <a:r>
              <a:rPr lang="en-GB" sz="2400" dirty="0">
                <a:solidFill>
                  <a:schemeClr val="bg2"/>
                </a:solidFill>
              </a:rPr>
              <a:t>“Better content, made easy”</a:t>
            </a:r>
          </a:p>
        </p:txBody>
      </p:sp>
    </p:spTree>
    <p:extLst>
      <p:ext uri="{BB962C8B-B14F-4D97-AF65-F5344CB8AC3E}">
        <p14:creationId xmlns:p14="http://schemas.microsoft.com/office/powerpoint/2010/main" val="3457294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79195-9068-4800-9216-A188A5643F0A}"/>
              </a:ext>
            </a:extLst>
          </p:cNvPr>
          <p:cNvSpPr>
            <a:spLocks noGrp="1"/>
          </p:cNvSpPr>
          <p:nvPr>
            <p:ph type="title"/>
          </p:nvPr>
        </p:nvSpPr>
        <p:spPr/>
        <p:txBody>
          <a:bodyPr/>
          <a:lstStyle/>
          <a:p>
            <a:r>
              <a:rPr lang="en-GB" dirty="0"/>
              <a:t>Inviting curiosity</a:t>
            </a:r>
          </a:p>
        </p:txBody>
      </p:sp>
      <p:sp>
        <p:nvSpPr>
          <p:cNvPr id="5" name="Footer Placeholder 4">
            <a:extLst>
              <a:ext uri="{FF2B5EF4-FFF2-40B4-BE49-F238E27FC236}">
                <a16:creationId xmlns:a16="http://schemas.microsoft.com/office/drawing/2014/main" id="{7822D27A-F1DF-49FC-90AD-82ED26D5A356}"/>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graphicFrame>
        <p:nvGraphicFramePr>
          <p:cNvPr id="8" name="Content Placeholder 2" descr="What happens if I select this button?&#10;Conversation starter&#10;Templates&#10;“Good to go”&#10;">
            <a:extLst>
              <a:ext uri="{FF2B5EF4-FFF2-40B4-BE49-F238E27FC236}">
                <a16:creationId xmlns:a16="http://schemas.microsoft.com/office/drawing/2014/main" id="{6BF639B9-7042-4E3B-AE97-C6B51AA895F5}"/>
              </a:ext>
            </a:extLst>
          </p:cNvPr>
          <p:cNvGraphicFramePr>
            <a:graphicFrameLocks noGrp="1"/>
          </p:cNvGraphicFramePr>
          <p:nvPr>
            <p:ph idx="1"/>
            <p:extLst>
              <p:ext uri="{D42A27DB-BD31-4B8C-83A1-F6EECF244321}">
                <p14:modId xmlns:p14="http://schemas.microsoft.com/office/powerpoint/2010/main" val="251435060"/>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1777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2395BA9E-84DC-49F3-BA31-6D8E1F957D09}"/>
              </a:ext>
              <a:ext uri="{C183D7F6-B498-43B3-948B-1728B52AA6E4}">
                <adec:decorative xmlns:adec="http://schemas.microsoft.com/office/drawing/2017/decorative" val="1"/>
              </a:ext>
            </a:extLst>
          </p:cNvPr>
          <p:cNvGrpSpPr/>
          <p:nvPr/>
        </p:nvGrpSpPr>
        <p:grpSpPr>
          <a:xfrm>
            <a:off x="228597" y="4834273"/>
            <a:ext cx="7682949" cy="1337255"/>
            <a:chOff x="228599" y="4843898"/>
            <a:chExt cx="7682949" cy="1337255"/>
          </a:xfrm>
        </p:grpSpPr>
        <p:sp>
          <p:nvSpPr>
            <p:cNvPr id="40" name="Rectangle: Rounded Corners 39">
              <a:extLst>
                <a:ext uri="{FF2B5EF4-FFF2-40B4-BE49-F238E27FC236}">
                  <a16:creationId xmlns:a16="http://schemas.microsoft.com/office/drawing/2014/main" id="{F7B26CF3-13B1-4A7C-9298-309CF9FD2F4E}"/>
                </a:ext>
              </a:extLst>
            </p:cNvPr>
            <p:cNvSpPr/>
            <p:nvPr/>
          </p:nvSpPr>
          <p:spPr>
            <a:xfrm>
              <a:off x="228599" y="484389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1" name="Rectangle 40">
              <a:extLst>
                <a:ext uri="{FF2B5EF4-FFF2-40B4-BE49-F238E27FC236}">
                  <a16:creationId xmlns:a16="http://schemas.microsoft.com/office/drawing/2014/main" id="{C4558A47-EBFC-4EAD-BE3E-76C7F01C95DD}"/>
                </a:ext>
                <a:ext uri="{C183D7F6-B498-43B3-948B-1728B52AA6E4}">
                  <adec:decorative xmlns:adec="http://schemas.microsoft.com/office/drawing/2017/decorative" val="1"/>
                </a:ext>
              </a:extLst>
            </p:cNvPr>
            <p:cNvSpPr/>
            <p:nvPr/>
          </p:nvSpPr>
          <p:spPr>
            <a:xfrm>
              <a:off x="633118" y="5144780"/>
              <a:ext cx="735490" cy="7354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2" name="Freeform: Shape 41">
              <a:extLst>
                <a:ext uri="{FF2B5EF4-FFF2-40B4-BE49-F238E27FC236}">
                  <a16:creationId xmlns:a16="http://schemas.microsoft.com/office/drawing/2014/main" id="{7AD93DD1-5D2D-402B-954C-E54E2198DD57}"/>
                </a:ext>
              </a:extLst>
            </p:cNvPr>
            <p:cNvSpPr/>
            <p:nvPr/>
          </p:nvSpPr>
          <p:spPr>
            <a:xfrm>
              <a:off x="1773129" y="484389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amplify engagement with accessibility?</a:t>
              </a:r>
            </a:p>
          </p:txBody>
        </p:sp>
      </p:grpSp>
      <p:grpSp>
        <p:nvGrpSpPr>
          <p:cNvPr id="35" name="Group 34">
            <a:extLst>
              <a:ext uri="{FF2B5EF4-FFF2-40B4-BE49-F238E27FC236}">
                <a16:creationId xmlns:a16="http://schemas.microsoft.com/office/drawing/2014/main" id="{5C2B2816-A992-45BD-B2DC-D59C7514B2A9}"/>
              </a:ext>
              <a:ext uri="{C183D7F6-B498-43B3-948B-1728B52AA6E4}">
                <adec:decorative xmlns:adec="http://schemas.microsoft.com/office/drawing/2017/decorative" val="1"/>
              </a:ext>
            </a:extLst>
          </p:cNvPr>
          <p:cNvGrpSpPr/>
          <p:nvPr/>
        </p:nvGrpSpPr>
        <p:grpSpPr>
          <a:xfrm>
            <a:off x="228598" y="3181953"/>
            <a:ext cx="7682949" cy="1337255"/>
            <a:chOff x="228599" y="3172328"/>
            <a:chExt cx="7682949" cy="1337255"/>
          </a:xfrm>
        </p:grpSpPr>
        <p:sp>
          <p:nvSpPr>
            <p:cNvPr id="36" name="Rectangle: Rounded Corners 35">
              <a:extLst>
                <a:ext uri="{FF2B5EF4-FFF2-40B4-BE49-F238E27FC236}">
                  <a16:creationId xmlns:a16="http://schemas.microsoft.com/office/drawing/2014/main" id="{B8189A9B-8905-42D0-AC61-C7A94A9AC5DC}"/>
                </a:ext>
              </a:extLst>
            </p:cNvPr>
            <p:cNvSpPr/>
            <p:nvPr/>
          </p:nvSpPr>
          <p:spPr>
            <a:xfrm>
              <a:off x="228599" y="317232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7" name="Rectangle 36">
              <a:extLst>
                <a:ext uri="{FF2B5EF4-FFF2-40B4-BE49-F238E27FC236}">
                  <a16:creationId xmlns:a16="http://schemas.microsoft.com/office/drawing/2014/main" id="{1B2D6885-B4BA-4301-960D-936075E2D6F0}"/>
                </a:ext>
                <a:ext uri="{C183D7F6-B498-43B3-948B-1728B52AA6E4}">
                  <adec:decorative xmlns:adec="http://schemas.microsoft.com/office/drawing/2017/decorative" val="1"/>
                </a:ext>
              </a:extLst>
            </p:cNvPr>
            <p:cNvSpPr/>
            <p:nvPr/>
          </p:nvSpPr>
          <p:spPr>
            <a:xfrm>
              <a:off x="633118" y="3473211"/>
              <a:ext cx="735490" cy="735490"/>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8" name="Freeform: Shape 37">
              <a:extLst>
                <a:ext uri="{FF2B5EF4-FFF2-40B4-BE49-F238E27FC236}">
                  <a16:creationId xmlns:a16="http://schemas.microsoft.com/office/drawing/2014/main" id="{8D08192F-6AC0-4239-9ED0-3B36A0868AB3}"/>
                </a:ext>
              </a:extLst>
            </p:cNvPr>
            <p:cNvSpPr/>
            <p:nvPr/>
          </p:nvSpPr>
          <p:spPr>
            <a:xfrm>
              <a:off x="1773129" y="317232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simplify accessible brand palette colour choices?</a:t>
              </a:r>
            </a:p>
          </p:txBody>
        </p:sp>
      </p:grpSp>
      <p:grpSp>
        <p:nvGrpSpPr>
          <p:cNvPr id="31" name="Group 30">
            <a:extLst>
              <a:ext uri="{FF2B5EF4-FFF2-40B4-BE49-F238E27FC236}">
                <a16:creationId xmlns:a16="http://schemas.microsoft.com/office/drawing/2014/main" id="{42282B0B-F43E-45CF-B354-5E867EDA6B66}"/>
              </a:ext>
              <a:ext uri="{C183D7F6-B498-43B3-948B-1728B52AA6E4}">
                <adec:decorative xmlns:adec="http://schemas.microsoft.com/office/drawing/2017/decorative" val="1"/>
              </a:ext>
            </a:extLst>
          </p:cNvPr>
          <p:cNvGrpSpPr/>
          <p:nvPr/>
        </p:nvGrpSpPr>
        <p:grpSpPr>
          <a:xfrm>
            <a:off x="228598" y="1500758"/>
            <a:ext cx="7682949" cy="1337255"/>
            <a:chOff x="228599" y="1500759"/>
            <a:chExt cx="7682949" cy="1337255"/>
          </a:xfrm>
        </p:grpSpPr>
        <p:sp>
          <p:nvSpPr>
            <p:cNvPr id="32" name="Rectangle: Rounded Corners 31">
              <a:extLst>
                <a:ext uri="{FF2B5EF4-FFF2-40B4-BE49-F238E27FC236}">
                  <a16:creationId xmlns:a16="http://schemas.microsoft.com/office/drawing/2014/main" id="{7A5F348E-4001-4E70-A9B2-63A349FDE4AE}"/>
                </a:ext>
              </a:extLst>
            </p:cNvPr>
            <p:cNvSpPr/>
            <p:nvPr/>
          </p:nvSpPr>
          <p:spPr>
            <a:xfrm>
              <a:off x="228599" y="1500759"/>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3" name="Rectangle 32" descr="Normal Distribution with solid fill">
              <a:extLst>
                <a:ext uri="{FF2B5EF4-FFF2-40B4-BE49-F238E27FC236}">
                  <a16:creationId xmlns:a16="http://schemas.microsoft.com/office/drawing/2014/main" id="{C3ECDE2B-3E88-43CD-8F19-D52964E8A976}"/>
                </a:ext>
                <a:ext uri="{C183D7F6-B498-43B3-948B-1728B52AA6E4}">
                  <adec:decorative xmlns:adec="http://schemas.microsoft.com/office/drawing/2017/decorative" val="1"/>
                </a:ext>
              </a:extLst>
            </p:cNvPr>
            <p:cNvSpPr/>
            <p:nvPr/>
          </p:nvSpPr>
          <p:spPr>
            <a:xfrm>
              <a:off x="633118" y="1801641"/>
              <a:ext cx="735490" cy="735490"/>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id="{7640B96A-EA82-482D-90C5-331B4C4F11DC}"/>
                </a:ext>
              </a:extLst>
            </p:cNvPr>
            <p:cNvSpPr/>
            <p:nvPr/>
          </p:nvSpPr>
          <p:spPr>
            <a:xfrm>
              <a:off x="1773129" y="1500759"/>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demystify alternative text for complex images like charts and graphs?</a:t>
              </a:r>
            </a:p>
          </p:txBody>
        </p:sp>
      </p:grpSp>
      <p:sp>
        <p:nvSpPr>
          <p:cNvPr id="2" name="Title 1">
            <a:extLst>
              <a:ext uri="{FF2B5EF4-FFF2-40B4-BE49-F238E27FC236}">
                <a16:creationId xmlns:a16="http://schemas.microsoft.com/office/drawing/2014/main" id="{AD388940-D188-4AC6-B025-8DA732A7367A}"/>
              </a:ext>
            </a:extLst>
          </p:cNvPr>
          <p:cNvSpPr>
            <a:spLocks noGrp="1"/>
          </p:cNvSpPr>
          <p:nvPr>
            <p:ph type="title"/>
          </p:nvPr>
        </p:nvSpPr>
        <p:spPr/>
        <p:txBody>
          <a:bodyPr/>
          <a:lstStyle/>
          <a:p>
            <a:r>
              <a:rPr lang="en-GB" dirty="0">
                <a:solidFill>
                  <a:schemeClr val="accent5"/>
                </a:solidFill>
              </a:rPr>
              <a:t>How can we… </a:t>
            </a:r>
            <a:r>
              <a:rPr lang="en-GB" dirty="0">
                <a:solidFill>
                  <a:schemeClr val="tx1"/>
                </a:solidFill>
              </a:rPr>
              <a:t>Conclusion</a:t>
            </a:r>
          </a:p>
        </p:txBody>
      </p:sp>
      <p:grpSp>
        <p:nvGrpSpPr>
          <p:cNvPr id="28" name="Group 27" descr="demystify alternative text for complex images like charts and graphs?&#10;">
            <a:extLst>
              <a:ext uri="{FF2B5EF4-FFF2-40B4-BE49-F238E27FC236}">
                <a16:creationId xmlns:a16="http://schemas.microsoft.com/office/drawing/2014/main" id="{901E2CDF-0CEE-4AAC-9E15-435046B39BCA}"/>
              </a:ext>
            </a:extLst>
          </p:cNvPr>
          <p:cNvGrpSpPr/>
          <p:nvPr/>
        </p:nvGrpSpPr>
        <p:grpSpPr>
          <a:xfrm>
            <a:off x="228599" y="1500759"/>
            <a:ext cx="7682949" cy="1337255"/>
            <a:chOff x="228599" y="1500759"/>
            <a:chExt cx="7682949" cy="1337255"/>
          </a:xfrm>
        </p:grpSpPr>
        <p:sp>
          <p:nvSpPr>
            <p:cNvPr id="19" name="Rectangle: Rounded Corners 18">
              <a:extLst>
                <a:ext uri="{FF2B5EF4-FFF2-40B4-BE49-F238E27FC236}">
                  <a16:creationId xmlns:a16="http://schemas.microsoft.com/office/drawing/2014/main" id="{8AE7C148-AD65-43D8-B8B9-35702EED3289}"/>
                </a:ext>
              </a:extLst>
            </p:cNvPr>
            <p:cNvSpPr/>
            <p:nvPr/>
          </p:nvSpPr>
          <p:spPr>
            <a:xfrm>
              <a:off x="228599" y="1500759"/>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0" name="Rectangle 19" descr="Normal Distribution with solid fill">
              <a:extLst>
                <a:ext uri="{FF2B5EF4-FFF2-40B4-BE49-F238E27FC236}">
                  <a16:creationId xmlns:a16="http://schemas.microsoft.com/office/drawing/2014/main" id="{7B729689-0568-4CE3-BB44-8B95980474FB}"/>
                </a:ext>
                <a:ext uri="{C183D7F6-B498-43B3-948B-1728B52AA6E4}">
                  <adec:decorative xmlns:adec="http://schemas.microsoft.com/office/drawing/2017/decorative" val="1"/>
                </a:ext>
              </a:extLst>
            </p:cNvPr>
            <p:cNvSpPr/>
            <p:nvPr/>
          </p:nvSpPr>
          <p:spPr>
            <a:xfrm>
              <a:off x="633118" y="1801641"/>
              <a:ext cx="735490" cy="735490"/>
            </a:xfrm>
            <a:prstGeom prst="rect">
              <a:avLst/>
            </a:prstGeom>
            <a:blipFill>
              <a:blip r:embed="rId7">
                <a:extLs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1B702502-C537-4414-9AA4-16AC2B089996}"/>
                </a:ext>
              </a:extLst>
            </p:cNvPr>
            <p:cNvSpPr/>
            <p:nvPr/>
          </p:nvSpPr>
          <p:spPr>
            <a:xfrm>
              <a:off x="1773129" y="1500759"/>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1"/>
                  </a:solidFill>
                </a:rPr>
                <a:t>demystify</a:t>
              </a:r>
              <a:r>
                <a:rPr lang="en-GB" sz="2500" kern="1200" dirty="0">
                  <a:solidFill>
                    <a:srgbClr val="FFFFEE"/>
                  </a:solidFill>
                </a:rPr>
                <a:t> alternative text for complex images like charts and graphs?</a:t>
              </a:r>
            </a:p>
          </p:txBody>
        </p:sp>
      </p:grpSp>
      <p:grpSp>
        <p:nvGrpSpPr>
          <p:cNvPr id="29" name="Group 28" descr="simplify accessible brand palette colour choices?&#10;">
            <a:extLst>
              <a:ext uri="{FF2B5EF4-FFF2-40B4-BE49-F238E27FC236}">
                <a16:creationId xmlns:a16="http://schemas.microsoft.com/office/drawing/2014/main" id="{6646CE87-2A31-44A3-886B-DB8A484A4C69}"/>
              </a:ext>
            </a:extLst>
          </p:cNvPr>
          <p:cNvGrpSpPr/>
          <p:nvPr/>
        </p:nvGrpSpPr>
        <p:grpSpPr>
          <a:xfrm>
            <a:off x="228599" y="3172328"/>
            <a:ext cx="7682949" cy="1337255"/>
            <a:chOff x="228599" y="3172328"/>
            <a:chExt cx="7682949" cy="1337255"/>
          </a:xfrm>
        </p:grpSpPr>
        <p:sp>
          <p:nvSpPr>
            <p:cNvPr id="22" name="Rectangle: Rounded Corners 21">
              <a:extLst>
                <a:ext uri="{FF2B5EF4-FFF2-40B4-BE49-F238E27FC236}">
                  <a16:creationId xmlns:a16="http://schemas.microsoft.com/office/drawing/2014/main" id="{65F35F80-18E2-4914-93A4-CF1B59978588}"/>
                </a:ext>
              </a:extLst>
            </p:cNvPr>
            <p:cNvSpPr/>
            <p:nvPr/>
          </p:nvSpPr>
          <p:spPr>
            <a:xfrm>
              <a:off x="228599" y="317232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3" name="Rectangle 22">
              <a:extLst>
                <a:ext uri="{FF2B5EF4-FFF2-40B4-BE49-F238E27FC236}">
                  <a16:creationId xmlns:a16="http://schemas.microsoft.com/office/drawing/2014/main" id="{D45B667D-6653-4E6F-A7C0-59CDDC0F47B8}"/>
                </a:ext>
                <a:ext uri="{C183D7F6-B498-43B3-948B-1728B52AA6E4}">
                  <adec:decorative xmlns:adec="http://schemas.microsoft.com/office/drawing/2017/decorative" val="1"/>
                </a:ext>
              </a:extLst>
            </p:cNvPr>
            <p:cNvSpPr/>
            <p:nvPr/>
          </p:nvSpPr>
          <p:spPr>
            <a:xfrm>
              <a:off x="633118" y="3473211"/>
              <a:ext cx="735490" cy="735490"/>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24B83EBE-643B-4D47-B1A2-FD3841DC9AB7}"/>
                </a:ext>
              </a:extLst>
            </p:cNvPr>
            <p:cNvSpPr/>
            <p:nvPr/>
          </p:nvSpPr>
          <p:spPr>
            <a:xfrm>
              <a:off x="1773129" y="317232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1"/>
                  </a:solidFill>
                </a:rPr>
                <a:t>simplify</a:t>
              </a:r>
              <a:r>
                <a:rPr lang="en-GB" sz="2500" kern="1200" dirty="0">
                  <a:solidFill>
                    <a:srgbClr val="FFFFEE"/>
                  </a:solidFill>
                </a:rPr>
                <a:t> accessible brand palette colour choices?</a:t>
              </a:r>
            </a:p>
          </p:txBody>
        </p:sp>
      </p:grpSp>
      <p:grpSp>
        <p:nvGrpSpPr>
          <p:cNvPr id="30" name="Group 29" descr="amplify engagement with accessibility?&#10;">
            <a:extLst>
              <a:ext uri="{FF2B5EF4-FFF2-40B4-BE49-F238E27FC236}">
                <a16:creationId xmlns:a16="http://schemas.microsoft.com/office/drawing/2014/main" id="{3F5801DE-B94D-473F-A029-D805878D13C0}"/>
              </a:ext>
            </a:extLst>
          </p:cNvPr>
          <p:cNvGrpSpPr/>
          <p:nvPr/>
        </p:nvGrpSpPr>
        <p:grpSpPr>
          <a:xfrm>
            <a:off x="228599" y="4843898"/>
            <a:ext cx="7682949" cy="1337255"/>
            <a:chOff x="228599" y="4843898"/>
            <a:chExt cx="7682949" cy="1337255"/>
          </a:xfrm>
        </p:grpSpPr>
        <p:sp>
          <p:nvSpPr>
            <p:cNvPr id="25" name="Rectangle: Rounded Corners 24">
              <a:extLst>
                <a:ext uri="{FF2B5EF4-FFF2-40B4-BE49-F238E27FC236}">
                  <a16:creationId xmlns:a16="http://schemas.microsoft.com/office/drawing/2014/main" id="{4DFD05BE-CAFC-4C52-A37B-1437A17B0D43}"/>
                </a:ext>
              </a:extLst>
            </p:cNvPr>
            <p:cNvSpPr/>
            <p:nvPr/>
          </p:nvSpPr>
          <p:spPr>
            <a:xfrm>
              <a:off x="228599" y="484389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6" name="Rectangle 25">
              <a:extLst>
                <a:ext uri="{FF2B5EF4-FFF2-40B4-BE49-F238E27FC236}">
                  <a16:creationId xmlns:a16="http://schemas.microsoft.com/office/drawing/2014/main" id="{75B37711-8679-410E-88F5-53562B4C2360}"/>
                </a:ext>
                <a:ext uri="{C183D7F6-B498-43B3-948B-1728B52AA6E4}">
                  <adec:decorative xmlns:adec="http://schemas.microsoft.com/office/drawing/2017/decorative" val="1"/>
                </a:ext>
              </a:extLst>
            </p:cNvPr>
            <p:cNvSpPr/>
            <p:nvPr/>
          </p:nvSpPr>
          <p:spPr>
            <a:xfrm>
              <a:off x="633118" y="5144780"/>
              <a:ext cx="735490" cy="7354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7" name="Freeform: Shape 26">
              <a:extLst>
                <a:ext uri="{FF2B5EF4-FFF2-40B4-BE49-F238E27FC236}">
                  <a16:creationId xmlns:a16="http://schemas.microsoft.com/office/drawing/2014/main" id="{2E8555BC-CDCA-4785-B18A-1E8F6732EBF0}"/>
                </a:ext>
              </a:extLst>
            </p:cNvPr>
            <p:cNvSpPr/>
            <p:nvPr/>
          </p:nvSpPr>
          <p:spPr>
            <a:xfrm>
              <a:off x="1773129" y="484389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1"/>
                  </a:solidFill>
                </a:rPr>
                <a:t>amplify</a:t>
              </a:r>
              <a:r>
                <a:rPr lang="en-GB" sz="2500" kern="1200" dirty="0">
                  <a:solidFill>
                    <a:srgbClr val="FFFFEE"/>
                  </a:solidFill>
                </a:rPr>
                <a:t> engagement with accessibility?</a:t>
              </a:r>
            </a:p>
          </p:txBody>
        </p:sp>
      </p:grpSp>
      <p:sp>
        <p:nvSpPr>
          <p:cNvPr id="3" name="Content Placeholder 2">
            <a:extLst>
              <a:ext uri="{FF2B5EF4-FFF2-40B4-BE49-F238E27FC236}">
                <a16:creationId xmlns:a16="http://schemas.microsoft.com/office/drawing/2014/main" id="{893EE264-E581-4CF0-823D-CCBDBC617A8E}"/>
              </a:ext>
            </a:extLst>
          </p:cNvPr>
          <p:cNvSpPr>
            <a:spLocks noGrp="1"/>
          </p:cNvSpPr>
          <p:nvPr>
            <p:ph sz="half" idx="2"/>
          </p:nvPr>
        </p:nvSpPr>
        <p:spPr>
          <a:xfrm>
            <a:off x="8171849" y="1500809"/>
            <a:ext cx="3791550" cy="4681330"/>
          </a:xfrm>
          <a:solidFill>
            <a:srgbClr val="00131D"/>
          </a:solidFill>
          <a:ln>
            <a:solidFill>
              <a:schemeClr val="accent1"/>
            </a:solidFill>
          </a:ln>
        </p:spPr>
        <p:txBody>
          <a:bodyPr lIns="252000" tIns="180000" rIns="360000" bIns="360000" anchor="t">
            <a:normAutofit/>
          </a:bodyPr>
          <a:lstStyle/>
          <a:p>
            <a:pPr marL="0" indent="0">
              <a:lnSpc>
                <a:spcPct val="150000"/>
              </a:lnSpc>
              <a:spcBef>
                <a:spcPts val="500"/>
              </a:spcBef>
              <a:buNone/>
            </a:pPr>
            <a:r>
              <a:rPr lang="en-GB" sz="2800" dirty="0"/>
              <a:t>Sharing resources and techniques you can use immediately.</a:t>
            </a:r>
          </a:p>
        </p:txBody>
      </p:sp>
      <p:sp>
        <p:nvSpPr>
          <p:cNvPr id="4" name="Footer Placeholder 3">
            <a:extLst>
              <a:ext uri="{FF2B5EF4-FFF2-40B4-BE49-F238E27FC236}">
                <a16:creationId xmlns:a16="http://schemas.microsoft.com/office/drawing/2014/main" id="{80F253AC-4E5E-44E3-B63F-F4CF616D0B0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pic>
        <p:nvPicPr>
          <p:cNvPr id="8" name="Graphic 7" descr="Take Off with solid fill">
            <a:extLst>
              <a:ext uri="{FF2B5EF4-FFF2-40B4-BE49-F238E27FC236}">
                <a16:creationId xmlns:a16="http://schemas.microsoft.com/office/drawing/2014/main" id="{D2445535-12FF-466C-9745-AA09266771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89794" y="4312117"/>
            <a:ext cx="1869607" cy="1869607"/>
          </a:xfrm>
          <a:prstGeom prst="rect">
            <a:avLst/>
          </a:prstGeom>
        </p:spPr>
      </p:pic>
    </p:spTree>
    <p:extLst>
      <p:ext uri="{BB962C8B-B14F-4D97-AF65-F5344CB8AC3E}">
        <p14:creationId xmlns:p14="http://schemas.microsoft.com/office/powerpoint/2010/main" val="3535969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8B97E-90E5-467F-AC0B-9AC478EF4D63}"/>
              </a:ext>
            </a:extLst>
          </p:cNvPr>
          <p:cNvSpPr>
            <a:spLocks noGrp="1"/>
          </p:cNvSpPr>
          <p:nvPr>
            <p:ph type="title"/>
          </p:nvPr>
        </p:nvSpPr>
        <p:spPr>
          <a:xfrm>
            <a:off x="190500" y="147952"/>
            <a:ext cx="11772899" cy="1153360"/>
          </a:xfrm>
        </p:spPr>
        <p:txBody>
          <a:bodyPr anchor="ctr">
            <a:normAutofit/>
          </a:bodyPr>
          <a:lstStyle/>
          <a:p>
            <a:r>
              <a:rPr lang="en-GB" dirty="0"/>
              <a:t>Quick fire round!</a:t>
            </a:r>
          </a:p>
        </p:txBody>
      </p:sp>
      <p:pic>
        <p:nvPicPr>
          <p:cNvPr id="14" name="Picture 10" descr="Hourglass and a calendar">
            <a:extLst>
              <a:ext uri="{FF2B5EF4-FFF2-40B4-BE49-F238E27FC236}">
                <a16:creationId xmlns:a16="http://schemas.microsoft.com/office/drawing/2014/main" id="{9710AD36-49D4-CCF7-6A81-3FCC7B506EB0}"/>
              </a:ext>
            </a:extLst>
          </p:cNvPr>
          <p:cNvPicPr>
            <a:picLocks noChangeAspect="1"/>
          </p:cNvPicPr>
          <p:nvPr/>
        </p:nvPicPr>
        <p:blipFill rotWithShape="1">
          <a:blip r:embed="rId3"/>
          <a:srcRect t="33980" r="-1" b="9915"/>
          <a:stretch/>
        </p:blipFill>
        <p:spPr>
          <a:xfrm>
            <a:off x="190500" y="1733492"/>
            <a:ext cx="11772899" cy="4425401"/>
          </a:xfrm>
          <a:prstGeom prst="rect">
            <a:avLst/>
          </a:prstGeom>
          <a:noFill/>
          <a:ln w="38100">
            <a:solidFill>
              <a:schemeClr val="accent5"/>
            </a:solidFill>
          </a:ln>
        </p:spPr>
      </p:pic>
      <p:sp>
        <p:nvSpPr>
          <p:cNvPr id="4" name="Footer Placeholder 3">
            <a:extLst>
              <a:ext uri="{FF2B5EF4-FFF2-40B4-BE49-F238E27FC236}">
                <a16:creationId xmlns:a16="http://schemas.microsoft.com/office/drawing/2014/main" id="{E6C1B23D-2152-4A3F-A72A-176652F56D2E}"/>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1257273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8B97E-90E5-467F-AC0B-9AC478EF4D63}"/>
              </a:ext>
            </a:extLst>
          </p:cNvPr>
          <p:cNvSpPr>
            <a:spLocks noGrp="1"/>
          </p:cNvSpPr>
          <p:nvPr>
            <p:ph type="title"/>
          </p:nvPr>
        </p:nvSpPr>
        <p:spPr/>
        <p:txBody>
          <a:bodyPr/>
          <a:lstStyle/>
          <a:p>
            <a:r>
              <a:rPr lang="en-GB" dirty="0"/>
              <a:t>Stock photography</a:t>
            </a:r>
          </a:p>
        </p:txBody>
      </p:sp>
      <p:pic>
        <p:nvPicPr>
          <p:cNvPr id="8" name="Content Placeholder 7" descr="Disability Inclusive Stock Photography">
            <a:hlinkClick r:id="rId3"/>
            <a:extLst>
              <a:ext uri="{FF2B5EF4-FFF2-40B4-BE49-F238E27FC236}">
                <a16:creationId xmlns:a16="http://schemas.microsoft.com/office/drawing/2014/main" id="{F0E27D91-37FD-420A-AB0A-0FF859B8BBFC}"/>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092750" y="1500188"/>
            <a:ext cx="3961300" cy="4681537"/>
          </a:xfrm>
          <a:ln w="38100">
            <a:solidFill>
              <a:schemeClr val="bg1"/>
            </a:solidFill>
          </a:ln>
        </p:spPr>
      </p:pic>
      <p:pic>
        <p:nvPicPr>
          <p:cNvPr id="10" name="Content Placeholder 9" descr="Disabled And Here Collection">
            <a:hlinkClick r:id="rId5"/>
            <a:extLst>
              <a:ext uri="{FF2B5EF4-FFF2-40B4-BE49-F238E27FC236}">
                <a16:creationId xmlns:a16="http://schemas.microsoft.com/office/drawing/2014/main" id="{B776DB5E-D5FE-4DD9-98A3-5A842026E3D8}"/>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7137950" y="1500188"/>
            <a:ext cx="3961300" cy="4681537"/>
          </a:xfrm>
          <a:ln w="38100">
            <a:solidFill>
              <a:schemeClr val="bg1"/>
            </a:solidFill>
          </a:ln>
        </p:spPr>
      </p:pic>
      <p:sp>
        <p:nvSpPr>
          <p:cNvPr id="4" name="Footer Placeholder 3">
            <a:extLst>
              <a:ext uri="{FF2B5EF4-FFF2-40B4-BE49-F238E27FC236}">
                <a16:creationId xmlns:a16="http://schemas.microsoft.com/office/drawing/2014/main" id="{E6C1B23D-2152-4A3F-A72A-176652F56D2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637637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7156-18A0-448E-9CD7-CBEAC472BAEF}"/>
              </a:ext>
            </a:extLst>
          </p:cNvPr>
          <p:cNvSpPr>
            <a:spLocks noGrp="1"/>
          </p:cNvSpPr>
          <p:nvPr>
            <p:ph type="title"/>
          </p:nvPr>
        </p:nvSpPr>
        <p:spPr/>
        <p:txBody>
          <a:bodyPr/>
          <a:lstStyle/>
          <a:p>
            <a:r>
              <a:rPr lang="en-GB" dirty="0"/>
              <a:t>Introducing accessibility</a:t>
            </a:r>
          </a:p>
        </p:txBody>
      </p:sp>
      <p:sp>
        <p:nvSpPr>
          <p:cNvPr id="4" name="Footer Placeholder 3">
            <a:extLst>
              <a:ext uri="{FF2B5EF4-FFF2-40B4-BE49-F238E27FC236}">
                <a16:creationId xmlns:a16="http://schemas.microsoft.com/office/drawing/2014/main" id="{70E63389-C8CE-4BC2-BD23-BDE04F268C9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rgbClr val="FFFFFF"/>
                </a:solidFill>
              </a:rPr>
              <a:t>Matthew Deeprose </a:t>
            </a:r>
            <a:r>
              <a:rPr lang="en-GB" u="sng">
                <a:solidFill>
                  <a:srgbClr val="B3DBD2"/>
                </a:solidFill>
              </a:rPr>
              <a:t>https://go.soton.ac.uk/tsp</a:t>
            </a:r>
            <a:endParaRPr lang="en-GB" u="sng" dirty="0">
              <a:solidFill>
                <a:srgbClr val="B3DBD2"/>
              </a:solidFill>
            </a:endParaRPr>
          </a:p>
        </p:txBody>
      </p:sp>
      <p:pic>
        <p:nvPicPr>
          <p:cNvPr id="5" name="Content Placeholder 8" descr="The Accessibility Maze was created to help those new to web accessibility experience firsthand what it is like to encounter accessibility barriers. The game introduces a number of common barriers players must work around, mirroring the experience of those who encounter these obstacles daily, and provides quick lessons on how to avoid or correct them.&#10;">
            <a:hlinkClick r:id="rId3"/>
            <a:extLst>
              <a:ext uri="{FF2B5EF4-FFF2-40B4-BE49-F238E27FC236}">
                <a16:creationId xmlns:a16="http://schemas.microsoft.com/office/drawing/2014/main" id="{99F30472-AA12-4B8D-9E36-A4D91033563D}"/>
              </a:ext>
            </a:extLst>
          </p:cNvPr>
          <p:cNvPicPr>
            <a:picLocks noGrp="1" noChangeAspect="1"/>
          </p:cNvPicPr>
          <p:nvPr>
            <p:ph idx="1"/>
          </p:nvPr>
        </p:nvPicPr>
        <p:blipFill rotWithShape="1">
          <a:blip r:embed="rId4"/>
          <a:srcRect t="9493" r="-1" b="23680"/>
          <a:stretch/>
        </p:blipFill>
        <p:spPr>
          <a:xfrm>
            <a:off x="190500" y="1733820"/>
            <a:ext cx="11772900" cy="4425410"/>
          </a:xfrm>
          <a:noFill/>
          <a:ln w="38100">
            <a:solidFill>
              <a:schemeClr val="bg1"/>
            </a:solidFill>
          </a:ln>
        </p:spPr>
      </p:pic>
    </p:spTree>
    <p:extLst>
      <p:ext uri="{BB962C8B-B14F-4D97-AF65-F5344CB8AC3E}">
        <p14:creationId xmlns:p14="http://schemas.microsoft.com/office/powerpoint/2010/main" val="3985776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2395BA9E-84DC-49F3-BA31-6D8E1F957D09}"/>
              </a:ext>
              <a:ext uri="{C183D7F6-B498-43B3-948B-1728B52AA6E4}">
                <adec:decorative xmlns:adec="http://schemas.microsoft.com/office/drawing/2017/decorative" val="1"/>
              </a:ext>
            </a:extLst>
          </p:cNvPr>
          <p:cNvGrpSpPr/>
          <p:nvPr/>
        </p:nvGrpSpPr>
        <p:grpSpPr>
          <a:xfrm>
            <a:off x="228597" y="4834273"/>
            <a:ext cx="7682949" cy="1337255"/>
            <a:chOff x="228599" y="4843898"/>
            <a:chExt cx="7682949" cy="1337255"/>
          </a:xfrm>
        </p:grpSpPr>
        <p:sp>
          <p:nvSpPr>
            <p:cNvPr id="40" name="Rectangle: Rounded Corners 39">
              <a:extLst>
                <a:ext uri="{FF2B5EF4-FFF2-40B4-BE49-F238E27FC236}">
                  <a16:creationId xmlns:a16="http://schemas.microsoft.com/office/drawing/2014/main" id="{F7B26CF3-13B1-4A7C-9298-309CF9FD2F4E}"/>
                </a:ext>
              </a:extLst>
            </p:cNvPr>
            <p:cNvSpPr/>
            <p:nvPr/>
          </p:nvSpPr>
          <p:spPr>
            <a:xfrm>
              <a:off x="228599" y="484389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1" name="Rectangle 40">
              <a:extLst>
                <a:ext uri="{FF2B5EF4-FFF2-40B4-BE49-F238E27FC236}">
                  <a16:creationId xmlns:a16="http://schemas.microsoft.com/office/drawing/2014/main" id="{C4558A47-EBFC-4EAD-BE3E-76C7F01C95DD}"/>
                </a:ext>
                <a:ext uri="{C183D7F6-B498-43B3-948B-1728B52AA6E4}">
                  <adec:decorative xmlns:adec="http://schemas.microsoft.com/office/drawing/2017/decorative" val="1"/>
                </a:ext>
              </a:extLst>
            </p:cNvPr>
            <p:cNvSpPr/>
            <p:nvPr/>
          </p:nvSpPr>
          <p:spPr>
            <a:xfrm>
              <a:off x="633118" y="5144780"/>
              <a:ext cx="735490" cy="7354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2" name="Freeform: Shape 41">
              <a:extLst>
                <a:ext uri="{FF2B5EF4-FFF2-40B4-BE49-F238E27FC236}">
                  <a16:creationId xmlns:a16="http://schemas.microsoft.com/office/drawing/2014/main" id="{7AD93DD1-5D2D-402B-954C-E54E2198DD57}"/>
                </a:ext>
              </a:extLst>
            </p:cNvPr>
            <p:cNvSpPr/>
            <p:nvPr/>
          </p:nvSpPr>
          <p:spPr>
            <a:xfrm>
              <a:off x="1773129" y="484389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amplify engagement with accessibility?</a:t>
              </a:r>
            </a:p>
          </p:txBody>
        </p:sp>
      </p:grpSp>
      <p:grpSp>
        <p:nvGrpSpPr>
          <p:cNvPr id="35" name="Group 34">
            <a:extLst>
              <a:ext uri="{FF2B5EF4-FFF2-40B4-BE49-F238E27FC236}">
                <a16:creationId xmlns:a16="http://schemas.microsoft.com/office/drawing/2014/main" id="{5C2B2816-A992-45BD-B2DC-D59C7514B2A9}"/>
              </a:ext>
              <a:ext uri="{C183D7F6-B498-43B3-948B-1728B52AA6E4}">
                <adec:decorative xmlns:adec="http://schemas.microsoft.com/office/drawing/2017/decorative" val="1"/>
              </a:ext>
            </a:extLst>
          </p:cNvPr>
          <p:cNvGrpSpPr/>
          <p:nvPr/>
        </p:nvGrpSpPr>
        <p:grpSpPr>
          <a:xfrm>
            <a:off x="228598" y="3181953"/>
            <a:ext cx="7682949" cy="1337255"/>
            <a:chOff x="228599" y="3172328"/>
            <a:chExt cx="7682949" cy="1337255"/>
          </a:xfrm>
        </p:grpSpPr>
        <p:sp>
          <p:nvSpPr>
            <p:cNvPr id="36" name="Rectangle: Rounded Corners 35">
              <a:extLst>
                <a:ext uri="{FF2B5EF4-FFF2-40B4-BE49-F238E27FC236}">
                  <a16:creationId xmlns:a16="http://schemas.microsoft.com/office/drawing/2014/main" id="{B8189A9B-8905-42D0-AC61-C7A94A9AC5DC}"/>
                </a:ext>
              </a:extLst>
            </p:cNvPr>
            <p:cNvSpPr/>
            <p:nvPr/>
          </p:nvSpPr>
          <p:spPr>
            <a:xfrm>
              <a:off x="228599" y="317232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7" name="Rectangle 36">
              <a:extLst>
                <a:ext uri="{FF2B5EF4-FFF2-40B4-BE49-F238E27FC236}">
                  <a16:creationId xmlns:a16="http://schemas.microsoft.com/office/drawing/2014/main" id="{1B2D6885-B4BA-4301-960D-936075E2D6F0}"/>
                </a:ext>
                <a:ext uri="{C183D7F6-B498-43B3-948B-1728B52AA6E4}">
                  <adec:decorative xmlns:adec="http://schemas.microsoft.com/office/drawing/2017/decorative" val="1"/>
                </a:ext>
              </a:extLst>
            </p:cNvPr>
            <p:cNvSpPr/>
            <p:nvPr/>
          </p:nvSpPr>
          <p:spPr>
            <a:xfrm>
              <a:off x="633118" y="3473211"/>
              <a:ext cx="735490" cy="735490"/>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8" name="Freeform: Shape 37">
              <a:extLst>
                <a:ext uri="{FF2B5EF4-FFF2-40B4-BE49-F238E27FC236}">
                  <a16:creationId xmlns:a16="http://schemas.microsoft.com/office/drawing/2014/main" id="{8D08192F-6AC0-4239-9ED0-3B36A0868AB3}"/>
                </a:ext>
              </a:extLst>
            </p:cNvPr>
            <p:cNvSpPr/>
            <p:nvPr/>
          </p:nvSpPr>
          <p:spPr>
            <a:xfrm>
              <a:off x="1773129" y="317232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simplify accessible brand palette colour choices?</a:t>
              </a:r>
            </a:p>
          </p:txBody>
        </p:sp>
      </p:grpSp>
      <p:grpSp>
        <p:nvGrpSpPr>
          <p:cNvPr id="31" name="Group 30">
            <a:extLst>
              <a:ext uri="{FF2B5EF4-FFF2-40B4-BE49-F238E27FC236}">
                <a16:creationId xmlns:a16="http://schemas.microsoft.com/office/drawing/2014/main" id="{42282B0B-F43E-45CF-B354-5E867EDA6B66}"/>
              </a:ext>
              <a:ext uri="{C183D7F6-B498-43B3-948B-1728B52AA6E4}">
                <adec:decorative xmlns:adec="http://schemas.microsoft.com/office/drawing/2017/decorative" val="1"/>
              </a:ext>
            </a:extLst>
          </p:cNvPr>
          <p:cNvGrpSpPr/>
          <p:nvPr/>
        </p:nvGrpSpPr>
        <p:grpSpPr>
          <a:xfrm>
            <a:off x="228598" y="1500758"/>
            <a:ext cx="7682949" cy="1337255"/>
            <a:chOff x="228599" y="1500759"/>
            <a:chExt cx="7682949" cy="1337255"/>
          </a:xfrm>
        </p:grpSpPr>
        <p:sp>
          <p:nvSpPr>
            <p:cNvPr id="32" name="Rectangle: Rounded Corners 31">
              <a:extLst>
                <a:ext uri="{FF2B5EF4-FFF2-40B4-BE49-F238E27FC236}">
                  <a16:creationId xmlns:a16="http://schemas.microsoft.com/office/drawing/2014/main" id="{7A5F348E-4001-4E70-A9B2-63A349FDE4AE}"/>
                </a:ext>
              </a:extLst>
            </p:cNvPr>
            <p:cNvSpPr/>
            <p:nvPr/>
          </p:nvSpPr>
          <p:spPr>
            <a:xfrm>
              <a:off x="228599" y="1500759"/>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3" name="Rectangle 32" descr="Normal Distribution with solid fill">
              <a:extLst>
                <a:ext uri="{FF2B5EF4-FFF2-40B4-BE49-F238E27FC236}">
                  <a16:creationId xmlns:a16="http://schemas.microsoft.com/office/drawing/2014/main" id="{C3ECDE2B-3E88-43CD-8F19-D52964E8A976}"/>
                </a:ext>
                <a:ext uri="{C183D7F6-B498-43B3-948B-1728B52AA6E4}">
                  <adec:decorative xmlns:adec="http://schemas.microsoft.com/office/drawing/2017/decorative" val="1"/>
                </a:ext>
              </a:extLst>
            </p:cNvPr>
            <p:cNvSpPr/>
            <p:nvPr/>
          </p:nvSpPr>
          <p:spPr>
            <a:xfrm>
              <a:off x="633118" y="1801641"/>
              <a:ext cx="735490" cy="735490"/>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id="{7640B96A-EA82-482D-90C5-331B4C4F11DC}"/>
                </a:ext>
              </a:extLst>
            </p:cNvPr>
            <p:cNvSpPr/>
            <p:nvPr/>
          </p:nvSpPr>
          <p:spPr>
            <a:xfrm>
              <a:off x="1773129" y="1500759"/>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demystify alternative text for complex images like charts and graphs?</a:t>
              </a:r>
            </a:p>
          </p:txBody>
        </p:sp>
      </p:grpSp>
      <p:sp>
        <p:nvSpPr>
          <p:cNvPr id="2" name="Title 1">
            <a:extLst>
              <a:ext uri="{FF2B5EF4-FFF2-40B4-BE49-F238E27FC236}">
                <a16:creationId xmlns:a16="http://schemas.microsoft.com/office/drawing/2014/main" id="{AD388940-D188-4AC6-B025-8DA732A7367A}"/>
              </a:ext>
            </a:extLst>
          </p:cNvPr>
          <p:cNvSpPr>
            <a:spLocks noGrp="1"/>
          </p:cNvSpPr>
          <p:nvPr>
            <p:ph type="title"/>
          </p:nvPr>
        </p:nvSpPr>
        <p:spPr/>
        <p:txBody>
          <a:bodyPr/>
          <a:lstStyle/>
          <a:p>
            <a:r>
              <a:rPr lang="en-GB" dirty="0">
                <a:solidFill>
                  <a:schemeClr val="accent5"/>
                </a:solidFill>
              </a:rPr>
              <a:t>How can we…</a:t>
            </a:r>
          </a:p>
        </p:txBody>
      </p:sp>
      <p:grpSp>
        <p:nvGrpSpPr>
          <p:cNvPr id="28" name="Group 27" descr="demystify alternative text for complex images like charts and graphs?&#10;">
            <a:extLst>
              <a:ext uri="{FF2B5EF4-FFF2-40B4-BE49-F238E27FC236}">
                <a16:creationId xmlns:a16="http://schemas.microsoft.com/office/drawing/2014/main" id="{901E2CDF-0CEE-4AAC-9E15-435046B39BCA}"/>
              </a:ext>
            </a:extLst>
          </p:cNvPr>
          <p:cNvGrpSpPr/>
          <p:nvPr/>
        </p:nvGrpSpPr>
        <p:grpSpPr>
          <a:xfrm>
            <a:off x="228599" y="1500759"/>
            <a:ext cx="7682949" cy="1337255"/>
            <a:chOff x="228599" y="1500759"/>
            <a:chExt cx="7682949" cy="1337255"/>
          </a:xfrm>
        </p:grpSpPr>
        <p:sp>
          <p:nvSpPr>
            <p:cNvPr id="19" name="Rectangle: Rounded Corners 18">
              <a:extLst>
                <a:ext uri="{FF2B5EF4-FFF2-40B4-BE49-F238E27FC236}">
                  <a16:creationId xmlns:a16="http://schemas.microsoft.com/office/drawing/2014/main" id="{8AE7C148-AD65-43D8-B8B9-35702EED3289}"/>
                </a:ext>
              </a:extLst>
            </p:cNvPr>
            <p:cNvSpPr/>
            <p:nvPr/>
          </p:nvSpPr>
          <p:spPr>
            <a:xfrm>
              <a:off x="228599" y="1500759"/>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0" name="Rectangle 19" descr="Normal Distribution with solid fill">
              <a:extLst>
                <a:ext uri="{FF2B5EF4-FFF2-40B4-BE49-F238E27FC236}">
                  <a16:creationId xmlns:a16="http://schemas.microsoft.com/office/drawing/2014/main" id="{7B729689-0568-4CE3-BB44-8B95980474FB}"/>
                </a:ext>
                <a:ext uri="{C183D7F6-B498-43B3-948B-1728B52AA6E4}">
                  <adec:decorative xmlns:adec="http://schemas.microsoft.com/office/drawing/2017/decorative" val="1"/>
                </a:ext>
              </a:extLst>
            </p:cNvPr>
            <p:cNvSpPr/>
            <p:nvPr/>
          </p:nvSpPr>
          <p:spPr>
            <a:xfrm>
              <a:off x="633118" y="1801641"/>
              <a:ext cx="735490" cy="735490"/>
            </a:xfrm>
            <a:prstGeom prst="rect">
              <a:avLst/>
            </a:prstGeom>
            <a:blipFill>
              <a:blip r:embed="rId7">
                <a:extLs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1B702502-C537-4414-9AA4-16AC2B089996}"/>
                </a:ext>
              </a:extLst>
            </p:cNvPr>
            <p:cNvSpPr/>
            <p:nvPr/>
          </p:nvSpPr>
          <p:spPr>
            <a:xfrm>
              <a:off x="1773129" y="1500759"/>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1"/>
                  </a:solidFill>
                </a:rPr>
                <a:t>demystify</a:t>
              </a:r>
              <a:r>
                <a:rPr lang="en-GB" sz="2500" kern="1200" dirty="0">
                  <a:solidFill>
                    <a:srgbClr val="FFFFEE"/>
                  </a:solidFill>
                </a:rPr>
                <a:t> </a:t>
              </a:r>
              <a:r>
                <a:rPr lang="en-GB" sz="2500" kern="1200" dirty="0">
                  <a:solidFill>
                    <a:schemeClr val="bg2"/>
                  </a:solidFill>
                </a:rPr>
                <a:t>alternative text for complex images like charts and graphs?</a:t>
              </a:r>
            </a:p>
          </p:txBody>
        </p:sp>
      </p:grpSp>
      <p:grpSp>
        <p:nvGrpSpPr>
          <p:cNvPr id="29" name="Group 28" descr="simplify accessible brand palette colour choices?&#10;">
            <a:extLst>
              <a:ext uri="{FF2B5EF4-FFF2-40B4-BE49-F238E27FC236}">
                <a16:creationId xmlns:a16="http://schemas.microsoft.com/office/drawing/2014/main" id="{6646CE87-2A31-44A3-886B-DB8A484A4C69}"/>
              </a:ext>
            </a:extLst>
          </p:cNvPr>
          <p:cNvGrpSpPr/>
          <p:nvPr/>
        </p:nvGrpSpPr>
        <p:grpSpPr>
          <a:xfrm>
            <a:off x="228599" y="3172328"/>
            <a:ext cx="7682949" cy="1337255"/>
            <a:chOff x="228599" y="3172328"/>
            <a:chExt cx="7682949" cy="1337255"/>
          </a:xfrm>
        </p:grpSpPr>
        <p:sp>
          <p:nvSpPr>
            <p:cNvPr id="22" name="Rectangle: Rounded Corners 21">
              <a:extLst>
                <a:ext uri="{FF2B5EF4-FFF2-40B4-BE49-F238E27FC236}">
                  <a16:creationId xmlns:a16="http://schemas.microsoft.com/office/drawing/2014/main" id="{65F35F80-18E2-4914-93A4-CF1B59978588}"/>
                </a:ext>
              </a:extLst>
            </p:cNvPr>
            <p:cNvSpPr/>
            <p:nvPr/>
          </p:nvSpPr>
          <p:spPr>
            <a:xfrm>
              <a:off x="228599" y="317232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3" name="Rectangle 22">
              <a:extLst>
                <a:ext uri="{FF2B5EF4-FFF2-40B4-BE49-F238E27FC236}">
                  <a16:creationId xmlns:a16="http://schemas.microsoft.com/office/drawing/2014/main" id="{D45B667D-6653-4E6F-A7C0-59CDDC0F47B8}"/>
                </a:ext>
                <a:ext uri="{C183D7F6-B498-43B3-948B-1728B52AA6E4}">
                  <adec:decorative xmlns:adec="http://schemas.microsoft.com/office/drawing/2017/decorative" val="1"/>
                </a:ext>
              </a:extLst>
            </p:cNvPr>
            <p:cNvSpPr/>
            <p:nvPr/>
          </p:nvSpPr>
          <p:spPr>
            <a:xfrm>
              <a:off x="633118" y="3473211"/>
              <a:ext cx="735490" cy="735490"/>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24B83EBE-643B-4D47-B1A2-FD3841DC9AB7}"/>
                </a:ext>
              </a:extLst>
            </p:cNvPr>
            <p:cNvSpPr/>
            <p:nvPr/>
          </p:nvSpPr>
          <p:spPr>
            <a:xfrm>
              <a:off x="1773129" y="317232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1"/>
                  </a:solidFill>
                </a:rPr>
                <a:t>simplify</a:t>
              </a:r>
              <a:r>
                <a:rPr lang="en-GB" sz="2500" kern="1200" dirty="0">
                  <a:solidFill>
                    <a:srgbClr val="FFFFEE"/>
                  </a:solidFill>
                </a:rPr>
                <a:t> accessible brand palette colour choices?</a:t>
              </a:r>
            </a:p>
          </p:txBody>
        </p:sp>
      </p:grpSp>
      <p:grpSp>
        <p:nvGrpSpPr>
          <p:cNvPr id="30" name="Group 29" descr="amplify engagement with accessibility?&#10;">
            <a:extLst>
              <a:ext uri="{FF2B5EF4-FFF2-40B4-BE49-F238E27FC236}">
                <a16:creationId xmlns:a16="http://schemas.microsoft.com/office/drawing/2014/main" id="{3F5801DE-B94D-473F-A029-D805878D13C0}"/>
              </a:ext>
            </a:extLst>
          </p:cNvPr>
          <p:cNvGrpSpPr/>
          <p:nvPr/>
        </p:nvGrpSpPr>
        <p:grpSpPr>
          <a:xfrm>
            <a:off x="228599" y="4843898"/>
            <a:ext cx="7682949" cy="1337255"/>
            <a:chOff x="228599" y="4843898"/>
            <a:chExt cx="7682949" cy="1337255"/>
          </a:xfrm>
        </p:grpSpPr>
        <p:sp>
          <p:nvSpPr>
            <p:cNvPr id="25" name="Rectangle: Rounded Corners 24">
              <a:extLst>
                <a:ext uri="{FF2B5EF4-FFF2-40B4-BE49-F238E27FC236}">
                  <a16:creationId xmlns:a16="http://schemas.microsoft.com/office/drawing/2014/main" id="{4DFD05BE-CAFC-4C52-A37B-1437A17B0D43}"/>
                </a:ext>
              </a:extLst>
            </p:cNvPr>
            <p:cNvSpPr/>
            <p:nvPr/>
          </p:nvSpPr>
          <p:spPr>
            <a:xfrm>
              <a:off x="228599" y="484389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6" name="Rectangle 25">
              <a:extLst>
                <a:ext uri="{FF2B5EF4-FFF2-40B4-BE49-F238E27FC236}">
                  <a16:creationId xmlns:a16="http://schemas.microsoft.com/office/drawing/2014/main" id="{75B37711-8679-410E-88F5-53562B4C2360}"/>
                </a:ext>
                <a:ext uri="{C183D7F6-B498-43B3-948B-1728B52AA6E4}">
                  <adec:decorative xmlns:adec="http://schemas.microsoft.com/office/drawing/2017/decorative" val="1"/>
                </a:ext>
              </a:extLst>
            </p:cNvPr>
            <p:cNvSpPr/>
            <p:nvPr/>
          </p:nvSpPr>
          <p:spPr>
            <a:xfrm>
              <a:off x="633118" y="5144780"/>
              <a:ext cx="735490" cy="7354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7" name="Freeform: Shape 26">
              <a:extLst>
                <a:ext uri="{FF2B5EF4-FFF2-40B4-BE49-F238E27FC236}">
                  <a16:creationId xmlns:a16="http://schemas.microsoft.com/office/drawing/2014/main" id="{2E8555BC-CDCA-4785-B18A-1E8F6732EBF0}"/>
                </a:ext>
              </a:extLst>
            </p:cNvPr>
            <p:cNvSpPr/>
            <p:nvPr/>
          </p:nvSpPr>
          <p:spPr>
            <a:xfrm>
              <a:off x="1773129" y="484389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1"/>
                  </a:solidFill>
                </a:rPr>
                <a:t>amplify</a:t>
              </a:r>
              <a:r>
                <a:rPr lang="en-GB" sz="2500" kern="1200" dirty="0">
                  <a:solidFill>
                    <a:srgbClr val="FFFFEE"/>
                  </a:solidFill>
                </a:rPr>
                <a:t> engagement with accessibility?</a:t>
              </a:r>
            </a:p>
          </p:txBody>
        </p:sp>
      </p:grpSp>
      <p:sp>
        <p:nvSpPr>
          <p:cNvPr id="3" name="Content Placeholder 2">
            <a:extLst>
              <a:ext uri="{FF2B5EF4-FFF2-40B4-BE49-F238E27FC236}">
                <a16:creationId xmlns:a16="http://schemas.microsoft.com/office/drawing/2014/main" id="{893EE264-E581-4CF0-823D-CCBDBC617A8E}"/>
              </a:ext>
            </a:extLst>
          </p:cNvPr>
          <p:cNvSpPr>
            <a:spLocks noGrp="1"/>
          </p:cNvSpPr>
          <p:nvPr>
            <p:ph sz="half" idx="2"/>
          </p:nvPr>
        </p:nvSpPr>
        <p:spPr>
          <a:xfrm>
            <a:off x="8171849" y="1500809"/>
            <a:ext cx="3791550" cy="4681330"/>
          </a:xfrm>
          <a:solidFill>
            <a:srgbClr val="00131D"/>
          </a:solidFill>
          <a:ln>
            <a:solidFill>
              <a:schemeClr val="accent1"/>
            </a:solidFill>
          </a:ln>
        </p:spPr>
        <p:txBody>
          <a:bodyPr lIns="252000" tIns="180000" rIns="360000" bIns="360000" anchor="t">
            <a:normAutofit/>
          </a:bodyPr>
          <a:lstStyle/>
          <a:p>
            <a:pPr marL="0" indent="0">
              <a:lnSpc>
                <a:spcPct val="150000"/>
              </a:lnSpc>
              <a:spcBef>
                <a:spcPts val="500"/>
              </a:spcBef>
              <a:buNone/>
            </a:pPr>
            <a:r>
              <a:rPr lang="en-GB" sz="2800" dirty="0"/>
              <a:t>Sharing resources and techniques you can use immediately.</a:t>
            </a:r>
          </a:p>
        </p:txBody>
      </p:sp>
      <p:sp>
        <p:nvSpPr>
          <p:cNvPr id="4" name="Footer Placeholder 3">
            <a:extLst>
              <a:ext uri="{FF2B5EF4-FFF2-40B4-BE49-F238E27FC236}">
                <a16:creationId xmlns:a16="http://schemas.microsoft.com/office/drawing/2014/main" id="{80F253AC-4E5E-44E3-B63F-F4CF616D0B0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pic>
        <p:nvPicPr>
          <p:cNvPr id="8" name="Graphic 7" descr="Take Off with solid fill">
            <a:extLst>
              <a:ext uri="{FF2B5EF4-FFF2-40B4-BE49-F238E27FC236}">
                <a16:creationId xmlns:a16="http://schemas.microsoft.com/office/drawing/2014/main" id="{D2445535-12FF-466C-9745-AA09266771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89794" y="4312117"/>
            <a:ext cx="1869607" cy="1869607"/>
          </a:xfrm>
          <a:prstGeom prst="rect">
            <a:avLst/>
          </a:prstGeom>
        </p:spPr>
      </p:pic>
    </p:spTree>
    <p:extLst>
      <p:ext uri="{BB962C8B-B14F-4D97-AF65-F5344CB8AC3E}">
        <p14:creationId xmlns:p14="http://schemas.microsoft.com/office/powerpoint/2010/main" val="261023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xit" presetSubtype="0" fill="hold" nodeType="withEffect">
                                  <p:stCondLst>
                                    <p:cond delay="0"/>
                                  </p:stCondLst>
                                  <p:childTnLst>
                                    <p:animEffect transition="out" filter="fad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xit" presetSubtype="0" fill="hold" nodeType="withEffect">
                                  <p:stCondLst>
                                    <p:cond delay="0"/>
                                  </p:stCondLst>
                                  <p:childTnLst>
                                    <p:animEffect transition="out" filter="fade">
                                      <p:cBhvr>
                                        <p:cTn id="28" dur="500"/>
                                        <p:tgtEl>
                                          <p:spTgt spid="29"/>
                                        </p:tgtEl>
                                      </p:cBhvr>
                                    </p:animEffect>
                                    <p:set>
                                      <p:cBhvr>
                                        <p:cTn id="29" dur="1" fill="hold">
                                          <p:stCondLst>
                                            <p:cond delay="499"/>
                                          </p:stCondLst>
                                        </p:cTn>
                                        <p:tgtEl>
                                          <p:spTgt spid="2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xit" presetSubtype="0" fill="hold" nodeType="withEffect">
                                  <p:stCondLst>
                                    <p:cond delay="0"/>
                                  </p:stCondLst>
                                  <p:childTnLst>
                                    <p:animEffect transition="out" filter="fade">
                                      <p:cBhvr>
                                        <p:cTn id="36" dur="500"/>
                                        <p:tgtEl>
                                          <p:spTgt spid="30"/>
                                        </p:tgtEl>
                                      </p:cBhvr>
                                    </p:animEffect>
                                    <p:set>
                                      <p:cBhvr>
                                        <p:cTn id="37" dur="1" fill="hold">
                                          <p:stCondLst>
                                            <p:cond delay="499"/>
                                          </p:stCondLst>
                                        </p:cTn>
                                        <p:tgtEl>
                                          <p:spTgt spid="30"/>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3">
                                            <p:bg/>
                                          </p:spTgt>
                                        </p:tgtEl>
                                        <p:attrNameLst>
                                          <p:attrName>style.visibility</p:attrName>
                                        </p:attrNameLst>
                                      </p:cBhvr>
                                      <p:to>
                                        <p:strVal val="visible"/>
                                      </p:to>
                                    </p:set>
                                    <p:animEffect transition="in" filter="fade">
                                      <p:cBhvr>
                                        <p:cTn id="40" dur="500"/>
                                        <p:tgtEl>
                                          <p:spTgt spid="3">
                                            <p:bg/>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animEffect transition="in" filter="fade">
                                      <p:cBhvr>
                                        <p:cTn id="43" dur="500"/>
                                        <p:tgtEl>
                                          <p:spTgt spid="3">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DF86039-F935-634C-B659-D75388DC447E}"/>
              </a:ext>
            </a:extLst>
          </p:cNvPr>
          <p:cNvSpPr>
            <a:spLocks noGrp="1"/>
          </p:cNvSpPr>
          <p:nvPr>
            <p:ph type="title"/>
          </p:nvPr>
        </p:nvSpPr>
        <p:spPr>
          <a:xfrm>
            <a:off x="190500" y="147952"/>
            <a:ext cx="11772899" cy="1153360"/>
          </a:xfrm>
        </p:spPr>
        <p:txBody>
          <a:bodyPr/>
          <a:lstStyle/>
          <a:p>
            <a:r>
              <a:rPr lang="en-GB" dirty="0"/>
              <a:t>Organisational</a:t>
            </a:r>
            <a:r>
              <a:rPr lang="en-US" dirty="0"/>
              <a:t> implementation</a:t>
            </a:r>
          </a:p>
        </p:txBody>
      </p:sp>
      <p:pic>
        <p:nvPicPr>
          <p:cNvPr id="9" name="Content Placeholder 8" descr="Planning and Managing Web Accessibility from W3C.">
            <a:hlinkClick r:id="rId3"/>
            <a:extLst>
              <a:ext uri="{FF2B5EF4-FFF2-40B4-BE49-F238E27FC236}">
                <a16:creationId xmlns:a16="http://schemas.microsoft.com/office/drawing/2014/main" id="{037E737B-5A61-4EC1-94C2-F53E9296C8B1}"/>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p:blipFill>
        <p:spPr>
          <a:xfrm>
            <a:off x="501240" y="1500809"/>
            <a:ext cx="5144319" cy="4681330"/>
          </a:xfrm>
          <a:noFill/>
          <a:ln>
            <a:solidFill>
              <a:schemeClr val="bg1"/>
            </a:solidFill>
          </a:ln>
        </p:spPr>
      </p:pic>
      <p:pic>
        <p:nvPicPr>
          <p:cNvPr id="11" name="Content Placeholder 10" descr="Making IT accessible for all!">
            <a:hlinkClick r:id="rId5"/>
            <a:extLst>
              <a:ext uri="{FF2B5EF4-FFF2-40B4-BE49-F238E27FC236}">
                <a16:creationId xmlns:a16="http://schemas.microsoft.com/office/drawing/2014/main" id="{3686779F-E138-499D-8351-1A4635AD09B2}"/>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6457726" y="1500188"/>
            <a:ext cx="5321747" cy="4681537"/>
          </a:xfrm>
          <a:noFill/>
          <a:ln>
            <a:solidFill>
              <a:schemeClr val="bg1"/>
            </a:solidFill>
          </a:ln>
        </p:spPr>
      </p:pic>
      <p:sp>
        <p:nvSpPr>
          <p:cNvPr id="4" name="Footer Placeholder 3">
            <a:extLst>
              <a:ext uri="{FF2B5EF4-FFF2-40B4-BE49-F238E27FC236}">
                <a16:creationId xmlns:a16="http://schemas.microsoft.com/office/drawing/2014/main" id="{2193650D-DBB7-4147-A82E-FD239EB895C9}"/>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29776329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9793813-402C-D4E0-D7B8-D0B595C76449}"/>
              </a:ext>
            </a:extLst>
          </p:cNvPr>
          <p:cNvSpPr>
            <a:spLocks noGrp="1"/>
          </p:cNvSpPr>
          <p:nvPr>
            <p:ph type="title"/>
          </p:nvPr>
        </p:nvSpPr>
        <p:spPr>
          <a:xfrm>
            <a:off x="190500" y="147952"/>
            <a:ext cx="11772899" cy="1153360"/>
          </a:xfrm>
        </p:spPr>
        <p:txBody>
          <a:bodyPr anchor="ctr">
            <a:normAutofit/>
          </a:bodyPr>
          <a:lstStyle/>
          <a:p>
            <a:r>
              <a:rPr lang="en-US" dirty="0"/>
              <a:t>Shifting left</a:t>
            </a:r>
          </a:p>
        </p:txBody>
      </p:sp>
      <p:pic>
        <p:nvPicPr>
          <p:cNvPr id="7" name="Content Placeholder 6" descr="MagentA11y: Accessibility Acceptance Criteria">
            <a:hlinkClick r:id="rId3"/>
            <a:extLst>
              <a:ext uri="{FF2B5EF4-FFF2-40B4-BE49-F238E27FC236}">
                <a16:creationId xmlns:a16="http://schemas.microsoft.com/office/drawing/2014/main" id="{58FCFC72-8272-4AFE-9E36-E7EA10E6EFDA}"/>
              </a:ext>
            </a:extLst>
          </p:cNvPr>
          <p:cNvPicPr>
            <a:picLocks noGrp="1" noChangeAspect="1"/>
          </p:cNvPicPr>
          <p:nvPr>
            <p:ph sz="half" idx="4294967295"/>
          </p:nvPr>
        </p:nvPicPr>
        <p:blipFill rotWithShape="1">
          <a:blip r:embed="rId4">
            <a:extLst>
              <a:ext uri="{28A0092B-C50C-407E-A947-70E740481C1C}">
                <a14:useLocalDpi xmlns:a14="http://schemas.microsoft.com/office/drawing/2010/main" val="0"/>
              </a:ext>
            </a:extLst>
          </a:blip>
          <a:srcRect r="31635"/>
          <a:stretch/>
        </p:blipFill>
        <p:spPr>
          <a:xfrm>
            <a:off x="298450" y="1471613"/>
            <a:ext cx="5738813" cy="4708525"/>
          </a:xfrm>
          <a:ln w="76200">
            <a:solidFill>
              <a:schemeClr val="accent5"/>
            </a:solidFill>
          </a:ln>
        </p:spPr>
      </p:pic>
      <p:pic>
        <p:nvPicPr>
          <p:cNvPr id="9" name="Content Placeholder 8" descr="Accessible IT Procurement">
            <a:hlinkClick r:id="rId5"/>
            <a:extLst>
              <a:ext uri="{FF2B5EF4-FFF2-40B4-BE49-F238E27FC236}">
                <a16:creationId xmlns:a16="http://schemas.microsoft.com/office/drawing/2014/main" id="{D047A886-BB24-42BF-B609-032F1380B66F}"/>
              </a:ext>
            </a:extLst>
          </p:cNvPr>
          <p:cNvPicPr>
            <a:picLocks noGrp="1" noChangeAspect="1"/>
          </p:cNvPicPr>
          <p:nvPr>
            <p:ph sz="half" idx="4294967295"/>
          </p:nvPr>
        </p:nvPicPr>
        <p:blipFill rotWithShape="1">
          <a:blip r:embed="rId6">
            <a:extLst>
              <a:ext uri="{28A0092B-C50C-407E-A947-70E740481C1C}">
                <a14:useLocalDpi xmlns:a14="http://schemas.microsoft.com/office/drawing/2010/main" val="0"/>
              </a:ext>
            </a:extLst>
          </a:blip>
          <a:srcRect t="23543" r="3" b="12487"/>
          <a:stretch/>
        </p:blipFill>
        <p:spPr>
          <a:xfrm>
            <a:off x="6115050" y="1471613"/>
            <a:ext cx="5738813" cy="4708525"/>
          </a:xfrm>
          <a:ln w="76200">
            <a:solidFill>
              <a:schemeClr val="accent5"/>
            </a:solidFill>
          </a:ln>
        </p:spPr>
      </p:pic>
      <p:sp>
        <p:nvSpPr>
          <p:cNvPr id="5" name="Footer Placeholder 4">
            <a:extLst>
              <a:ext uri="{FF2B5EF4-FFF2-40B4-BE49-F238E27FC236}">
                <a16:creationId xmlns:a16="http://schemas.microsoft.com/office/drawing/2014/main" id="{4A5CDCF6-125D-4ACB-82A1-16C7108939CD}"/>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a:solidFill>
                  <a:srgbClr val="FFFFFF"/>
                </a:solidFill>
              </a:rPr>
              <a:t>Matthew Deeprose </a:t>
            </a:r>
            <a:r>
              <a:rPr lang="en-GB" u="sng">
                <a:solidFill>
                  <a:srgbClr val="FFFFFF"/>
                </a:solidFill>
              </a:rPr>
              <a:t>https://go.soton.ac.uk/tsp</a:t>
            </a:r>
          </a:p>
        </p:txBody>
      </p:sp>
    </p:spTree>
    <p:extLst>
      <p:ext uri="{BB962C8B-B14F-4D97-AF65-F5344CB8AC3E}">
        <p14:creationId xmlns:p14="http://schemas.microsoft.com/office/powerpoint/2010/main" val="1737591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5FCC5-2223-4A79-8593-73EB1A541F60}"/>
              </a:ext>
            </a:extLst>
          </p:cNvPr>
          <p:cNvSpPr>
            <a:spLocks noGrp="1"/>
          </p:cNvSpPr>
          <p:nvPr>
            <p:ph type="title"/>
          </p:nvPr>
        </p:nvSpPr>
        <p:spPr>
          <a:xfrm>
            <a:off x="190500" y="147952"/>
            <a:ext cx="11772899" cy="1153360"/>
          </a:xfrm>
        </p:spPr>
        <p:txBody>
          <a:bodyPr anchor="ctr">
            <a:normAutofit/>
          </a:bodyPr>
          <a:lstStyle/>
          <a:p>
            <a:r>
              <a:rPr lang="en-GB" dirty="0"/>
              <a:t>Testing</a:t>
            </a:r>
          </a:p>
        </p:txBody>
      </p:sp>
      <p:pic>
        <p:nvPicPr>
          <p:cNvPr id="7" name="Content Placeholder 6" descr="Canaxxes Screen reader testing guide">
            <a:hlinkClick r:id="rId3"/>
            <a:extLst>
              <a:ext uri="{FF2B5EF4-FFF2-40B4-BE49-F238E27FC236}">
                <a16:creationId xmlns:a16="http://schemas.microsoft.com/office/drawing/2014/main" id="{654AB650-5CE6-44F8-99D9-4BCBC3E4E07A}"/>
              </a:ext>
            </a:extLst>
          </p:cNvPr>
          <p:cNvPicPr>
            <a:picLocks noGrp="1" noChangeAspect="1"/>
          </p:cNvPicPr>
          <p:nvPr>
            <p:ph sz="half" idx="4294967295"/>
          </p:nvPr>
        </p:nvPicPr>
        <p:blipFill rotWithShape="1">
          <a:blip r:embed="rId4">
            <a:extLst>
              <a:ext uri="{28A0092B-C50C-407E-A947-70E740481C1C}">
                <a14:useLocalDpi xmlns:a14="http://schemas.microsoft.com/office/drawing/2010/main" val="0"/>
              </a:ext>
            </a:extLst>
          </a:blip>
          <a:srcRect r="3587" b="3587"/>
          <a:stretch/>
        </p:blipFill>
        <p:spPr>
          <a:xfrm>
            <a:off x="1557338" y="1471613"/>
            <a:ext cx="3646488" cy="4708525"/>
          </a:xfrm>
          <a:ln w="76200">
            <a:solidFill>
              <a:schemeClr val="accent5"/>
            </a:solidFill>
          </a:ln>
        </p:spPr>
      </p:pic>
      <p:pic>
        <p:nvPicPr>
          <p:cNvPr id="9" name="Content Placeholder 8" descr="Screen reader app, a tool that teaches you how to use mobile screen readers.">
            <a:hlinkClick r:id="rId5"/>
            <a:extLst>
              <a:ext uri="{FF2B5EF4-FFF2-40B4-BE49-F238E27FC236}">
                <a16:creationId xmlns:a16="http://schemas.microsoft.com/office/drawing/2014/main" id="{4C8362F4-394B-403C-9E1A-21DD2DC28941}"/>
              </a:ext>
            </a:extLst>
          </p:cNvPr>
          <p:cNvPicPr>
            <a:picLocks noGrp="1" noChangeAspect="1"/>
          </p:cNvPicPr>
          <p:nvPr>
            <p:ph sz="half" idx="4294967295"/>
          </p:nvPr>
        </p:nvPicPr>
        <p:blipFill>
          <a:blip r:embed="rId6">
            <a:extLst>
              <a:ext uri="{28A0092B-C50C-407E-A947-70E740481C1C}">
                <a14:useLocalDpi xmlns:a14="http://schemas.microsoft.com/office/drawing/2010/main" val="0"/>
              </a:ext>
            </a:extLst>
          </a:blip>
          <a:srcRect/>
          <a:stretch/>
        </p:blipFill>
        <p:spPr>
          <a:xfrm>
            <a:off x="5265738" y="1471613"/>
            <a:ext cx="5329238" cy="4708525"/>
          </a:xfrm>
          <a:ln w="76200">
            <a:solidFill>
              <a:schemeClr val="accent5"/>
            </a:solidFill>
          </a:ln>
        </p:spPr>
      </p:pic>
      <p:sp>
        <p:nvSpPr>
          <p:cNvPr id="5" name="Footer Placeholder 4">
            <a:extLst>
              <a:ext uri="{FF2B5EF4-FFF2-40B4-BE49-F238E27FC236}">
                <a16:creationId xmlns:a16="http://schemas.microsoft.com/office/drawing/2014/main" id="{670AC2E1-2572-43B4-B6BE-FDBD1B9309ED}"/>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704657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94D9AE-6B0C-4A56-ADEF-01029153FBC6}"/>
              </a:ext>
            </a:extLst>
          </p:cNvPr>
          <p:cNvSpPr>
            <a:spLocks noGrp="1"/>
          </p:cNvSpPr>
          <p:nvPr>
            <p:ph type="title"/>
          </p:nvPr>
        </p:nvSpPr>
        <p:spPr>
          <a:xfrm>
            <a:off x="190500" y="147952"/>
            <a:ext cx="11772899" cy="1153360"/>
          </a:xfrm>
        </p:spPr>
        <p:txBody>
          <a:bodyPr anchor="ctr">
            <a:normAutofit/>
          </a:bodyPr>
          <a:lstStyle/>
          <a:p>
            <a:r>
              <a:rPr lang="en-GB" dirty="0"/>
              <a:t>Testing </a:t>
            </a:r>
            <a:r>
              <a:rPr lang="en-GB" dirty="0">
                <a:solidFill>
                  <a:schemeClr val="tx1"/>
                </a:solidFill>
              </a:rPr>
              <a:t>2</a:t>
            </a:r>
          </a:p>
        </p:txBody>
      </p:sp>
      <p:pic>
        <p:nvPicPr>
          <p:cNvPr id="9" name="Content Placeholder 8" descr="Alistair McNaught's Tools and platforms QuickCheck">
            <a:hlinkClick r:id="rId3"/>
            <a:extLst>
              <a:ext uri="{FF2B5EF4-FFF2-40B4-BE49-F238E27FC236}">
                <a16:creationId xmlns:a16="http://schemas.microsoft.com/office/drawing/2014/main" id="{F6DDC08D-DF3C-4F97-A754-1B9463E2FF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2789" t="17386" r="7533" b="5098"/>
          <a:stretch/>
        </p:blipFill>
        <p:spPr>
          <a:xfrm>
            <a:off x="190500" y="1893888"/>
            <a:ext cx="8520113" cy="4102100"/>
          </a:xfrm>
          <a:solidFill>
            <a:schemeClr val="accent5"/>
          </a:solidFill>
          <a:ln w="76200">
            <a:solidFill>
              <a:schemeClr val="accent5"/>
            </a:solidFill>
          </a:ln>
        </p:spPr>
      </p:pic>
      <p:pic>
        <p:nvPicPr>
          <p:cNvPr id="7" name="Content Placeholder 8" descr="Government Digital Service Accessibility Testing Guide">
            <a:hlinkClick r:id="rId5"/>
            <a:extLst>
              <a:ext uri="{FF2B5EF4-FFF2-40B4-BE49-F238E27FC236}">
                <a16:creationId xmlns:a16="http://schemas.microsoft.com/office/drawing/2014/main" id="{80E5B122-B54E-4609-B9FA-993014E2CD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1575" y="1893888"/>
            <a:ext cx="3171825" cy="4102100"/>
          </a:xfrm>
          <a:prstGeom prst="rect">
            <a:avLst/>
          </a:prstGeom>
          <a:solidFill>
            <a:schemeClr val="accent5"/>
          </a:solidFill>
          <a:ln w="76200">
            <a:solidFill>
              <a:schemeClr val="accent5"/>
            </a:solidFill>
          </a:ln>
        </p:spPr>
      </p:pic>
      <p:sp>
        <p:nvSpPr>
          <p:cNvPr id="5" name="Footer Placeholder 4">
            <a:extLst>
              <a:ext uri="{FF2B5EF4-FFF2-40B4-BE49-F238E27FC236}">
                <a16:creationId xmlns:a16="http://schemas.microsoft.com/office/drawing/2014/main" id="{BBE7C42B-F677-44E4-AB34-D7B4A92B4493}"/>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dirty="0">
                <a:solidFill>
                  <a:srgbClr val="FFFFFF"/>
                </a:solidFill>
              </a:rPr>
              <a:t>Matthew Deeprose</a:t>
            </a:r>
            <a:r>
              <a:rPr lang="en-GB" dirty="0">
                <a:solidFill>
                  <a:srgbClr val="B3DBD2"/>
                </a:solidFill>
              </a:rPr>
              <a:t> </a:t>
            </a:r>
            <a:r>
              <a:rPr lang="en-GB" u="sng" dirty="0">
                <a:solidFill>
                  <a:srgbClr val="B3DBD2"/>
                </a:solidFill>
              </a:rPr>
              <a:t>https://go.soton.ac.uk/tsp</a:t>
            </a:r>
          </a:p>
        </p:txBody>
      </p:sp>
    </p:spTree>
    <p:extLst>
      <p:ext uri="{BB962C8B-B14F-4D97-AF65-F5344CB8AC3E}">
        <p14:creationId xmlns:p14="http://schemas.microsoft.com/office/powerpoint/2010/main" val="3321556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224AF-C7B5-4F8F-A236-3C8EC76E923A}"/>
              </a:ext>
            </a:extLst>
          </p:cNvPr>
          <p:cNvSpPr>
            <a:spLocks noGrp="1"/>
          </p:cNvSpPr>
          <p:nvPr>
            <p:ph type="title"/>
          </p:nvPr>
        </p:nvSpPr>
        <p:spPr>
          <a:xfrm>
            <a:off x="190500" y="147952"/>
            <a:ext cx="11772899" cy="1153360"/>
          </a:xfrm>
        </p:spPr>
        <p:txBody>
          <a:bodyPr anchor="ctr">
            <a:normAutofit/>
          </a:bodyPr>
          <a:lstStyle/>
          <a:p>
            <a:r>
              <a:rPr lang="en-GB" dirty="0"/>
              <a:t>Developing staff</a:t>
            </a:r>
          </a:p>
        </p:txBody>
      </p:sp>
      <p:pic>
        <p:nvPicPr>
          <p:cNvPr id="7" name="Content Placeholder 6" descr="Accessibility interview questions">
            <a:hlinkClick r:id="rId3"/>
            <a:extLst>
              <a:ext uri="{FF2B5EF4-FFF2-40B4-BE49-F238E27FC236}">
                <a16:creationId xmlns:a16="http://schemas.microsoft.com/office/drawing/2014/main" id="{A9F3A72A-8188-43D4-AF3E-FFF1E2AE60A9}"/>
              </a:ext>
            </a:extLst>
          </p:cNvPr>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1392238" y="1471613"/>
            <a:ext cx="3975100" cy="4708525"/>
          </a:xfrm>
          <a:ln w="76200">
            <a:solidFill>
              <a:schemeClr val="accent5"/>
            </a:solidFill>
          </a:ln>
        </p:spPr>
      </p:pic>
      <p:pic>
        <p:nvPicPr>
          <p:cNvPr id="9" name="Content Placeholder 8" descr="TeachAccess Accessibility Tutorial">
            <a:hlinkClick r:id="rId5"/>
            <a:extLst>
              <a:ext uri="{FF2B5EF4-FFF2-40B4-BE49-F238E27FC236}">
                <a16:creationId xmlns:a16="http://schemas.microsoft.com/office/drawing/2014/main" id="{41D1D12C-0A75-4F75-98C1-AF95E77CCA00}"/>
              </a:ext>
            </a:extLst>
          </p:cNvPr>
          <p:cNvPicPr>
            <a:picLocks noGrp="1" noChangeAspect="1"/>
          </p:cNvPicPr>
          <p:nvPr>
            <p:ph sz="half" idx="4294967295"/>
          </p:nvPr>
        </p:nvPicPr>
        <p:blipFill>
          <a:blip r:embed="rId6">
            <a:extLst>
              <a:ext uri="{28A0092B-C50C-407E-A947-70E740481C1C}">
                <a14:useLocalDpi xmlns:a14="http://schemas.microsoft.com/office/drawing/2010/main" val="0"/>
              </a:ext>
            </a:extLst>
          </a:blip>
          <a:stretch>
            <a:fillRect/>
          </a:stretch>
        </p:blipFill>
        <p:spPr>
          <a:xfrm>
            <a:off x="5430838" y="1471613"/>
            <a:ext cx="5329238" cy="4708525"/>
          </a:xfrm>
          <a:ln w="76200">
            <a:solidFill>
              <a:schemeClr val="accent5"/>
            </a:solidFill>
          </a:ln>
        </p:spPr>
      </p:pic>
      <p:sp>
        <p:nvSpPr>
          <p:cNvPr id="5" name="Footer Placeholder 4">
            <a:extLst>
              <a:ext uri="{FF2B5EF4-FFF2-40B4-BE49-F238E27FC236}">
                <a16:creationId xmlns:a16="http://schemas.microsoft.com/office/drawing/2014/main" id="{5FE7D13D-813D-4EA5-B9E8-DBDB8660990C}"/>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2038199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6F98E-A3F5-4B9E-B508-97549C84796B}"/>
              </a:ext>
            </a:extLst>
          </p:cNvPr>
          <p:cNvSpPr>
            <a:spLocks noGrp="1"/>
          </p:cNvSpPr>
          <p:nvPr>
            <p:ph type="title"/>
          </p:nvPr>
        </p:nvSpPr>
        <p:spPr/>
        <p:txBody>
          <a:bodyPr/>
          <a:lstStyle/>
          <a:p>
            <a:r>
              <a:rPr lang="en-GB" dirty="0"/>
              <a:t>Newsletters and blogs</a:t>
            </a:r>
          </a:p>
        </p:txBody>
      </p:sp>
      <p:pic>
        <p:nvPicPr>
          <p:cNvPr id="6" name="Content Placeholder 5">
            <a:hlinkClick r:id="rId3"/>
            <a:extLst>
              <a:ext uri="{FF2B5EF4-FFF2-40B4-BE49-F238E27FC236}">
                <a16:creationId xmlns:a16="http://schemas.microsoft.com/office/drawing/2014/main" id="{47CAD28B-F9E0-4A8D-81F4-5BB8F9D34FFF}"/>
              </a:ext>
              <a:ext uri="{C183D7F6-B498-43B3-948B-1728B52AA6E4}">
                <adec:decorative xmlns:adec="http://schemas.microsoft.com/office/drawing/2017/decorative" val="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42772" y="1733550"/>
            <a:ext cx="7868355" cy="4425950"/>
          </a:xfrm>
        </p:spPr>
      </p:pic>
      <p:sp>
        <p:nvSpPr>
          <p:cNvPr id="4" name="Footer Placeholder 3">
            <a:extLst>
              <a:ext uri="{FF2B5EF4-FFF2-40B4-BE49-F238E27FC236}">
                <a16:creationId xmlns:a16="http://schemas.microsoft.com/office/drawing/2014/main" id="{360308AB-16A1-4705-8399-C92514F5FAAA}"/>
              </a:ext>
            </a:extLst>
          </p:cNvPr>
          <p:cNvSpPr>
            <a:spLocks noGrp="1"/>
          </p:cNvSpPr>
          <p:nvPr>
            <p:ph type="ftr" sz="quarter" idx="3"/>
          </p:nvPr>
        </p:nvSpPr>
        <p:spPr/>
        <p:txBody>
          <a:bodyPr/>
          <a:lstStyle/>
          <a:p>
            <a:r>
              <a:rPr lang="en-GB">
                <a:solidFill>
                  <a:srgbClr val="FFFFFF"/>
                </a:solidFill>
              </a:rPr>
              <a:t>Matthew Deeprose </a:t>
            </a:r>
            <a:r>
              <a:rPr lang="en-GB" u="sng">
                <a:solidFill>
                  <a:srgbClr val="B3DBD2"/>
                </a:solidFill>
              </a:rPr>
              <a:t>https://go.soton.ac.uk/tsp</a:t>
            </a:r>
            <a:endParaRPr lang="en-GB" u="sng" dirty="0">
              <a:solidFill>
                <a:srgbClr val="B3DBD2"/>
              </a:solidFill>
            </a:endParaRPr>
          </a:p>
        </p:txBody>
      </p:sp>
    </p:spTree>
    <p:extLst>
      <p:ext uri="{BB962C8B-B14F-4D97-AF65-F5344CB8AC3E}">
        <p14:creationId xmlns:p14="http://schemas.microsoft.com/office/powerpoint/2010/main" val="14583028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4589-A502-43C0-A6D8-11C6FCCD9535}"/>
              </a:ext>
            </a:extLst>
          </p:cNvPr>
          <p:cNvSpPr>
            <a:spLocks noGrp="1"/>
          </p:cNvSpPr>
          <p:nvPr>
            <p:ph type="title"/>
          </p:nvPr>
        </p:nvSpPr>
        <p:spPr/>
        <p:txBody>
          <a:bodyPr/>
          <a:lstStyle/>
          <a:p>
            <a:r>
              <a:rPr lang="en-GB" dirty="0"/>
              <a:t>Discussion</a:t>
            </a:r>
          </a:p>
        </p:txBody>
      </p:sp>
      <p:sp>
        <p:nvSpPr>
          <p:cNvPr id="4" name="Footer Placeholder 3">
            <a:extLst>
              <a:ext uri="{FF2B5EF4-FFF2-40B4-BE49-F238E27FC236}">
                <a16:creationId xmlns:a16="http://schemas.microsoft.com/office/drawing/2014/main" id="{AF531E5A-12CE-495B-98A1-6BC3FB0CC8A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grpSp>
        <p:nvGrpSpPr>
          <p:cNvPr id="57" name="Group 56">
            <a:extLst>
              <a:ext uri="{FF2B5EF4-FFF2-40B4-BE49-F238E27FC236}">
                <a16:creationId xmlns:a16="http://schemas.microsoft.com/office/drawing/2014/main" id="{5E7CDEF1-23A9-4986-B6EA-2C7580D1A07C}"/>
              </a:ext>
              <a:ext uri="{C183D7F6-B498-43B3-948B-1728B52AA6E4}">
                <adec:decorative xmlns:adec="http://schemas.microsoft.com/office/drawing/2017/decorative" val="1"/>
              </a:ext>
            </a:extLst>
          </p:cNvPr>
          <p:cNvGrpSpPr>
            <a:grpSpLocks noChangeAspect="1"/>
          </p:cNvGrpSpPr>
          <p:nvPr/>
        </p:nvGrpSpPr>
        <p:grpSpPr>
          <a:xfrm>
            <a:off x="1974395" y="1388396"/>
            <a:ext cx="8205108" cy="4778128"/>
            <a:chOff x="3094038" y="2209800"/>
            <a:chExt cx="5967413" cy="3475038"/>
          </a:xfrm>
        </p:grpSpPr>
        <p:sp>
          <p:nvSpPr>
            <p:cNvPr id="11" name="Freeform 6">
              <a:extLst>
                <a:ext uri="{FF2B5EF4-FFF2-40B4-BE49-F238E27FC236}">
                  <a16:creationId xmlns:a16="http://schemas.microsoft.com/office/drawing/2014/main" id="{E07977D9-CD72-4893-9D4D-DFC6A6F31CB8}"/>
                </a:ext>
              </a:extLst>
            </p:cNvPr>
            <p:cNvSpPr>
              <a:spLocks/>
            </p:cNvSpPr>
            <p:nvPr/>
          </p:nvSpPr>
          <p:spPr bwMode="auto">
            <a:xfrm>
              <a:off x="7635875" y="4192588"/>
              <a:ext cx="712788" cy="711200"/>
            </a:xfrm>
            <a:custGeom>
              <a:avLst/>
              <a:gdLst>
                <a:gd name="T0" fmla="*/ 2829 w 2829"/>
                <a:gd name="T1" fmla="*/ 2829 h 2829"/>
                <a:gd name="T2" fmla="*/ 0 w 2829"/>
                <a:gd name="T3" fmla="*/ 2829 h 2829"/>
                <a:gd name="T4" fmla="*/ 0 w 2829"/>
                <a:gd name="T5" fmla="*/ 0 h 2829"/>
                <a:gd name="T6" fmla="*/ 2829 w 2829"/>
                <a:gd name="T7" fmla="*/ 2829 h 2829"/>
              </a:gdLst>
              <a:ahLst/>
              <a:cxnLst>
                <a:cxn ang="0">
                  <a:pos x="T0" y="T1"/>
                </a:cxn>
                <a:cxn ang="0">
                  <a:pos x="T2" y="T3"/>
                </a:cxn>
                <a:cxn ang="0">
                  <a:pos x="T4" y="T5"/>
                </a:cxn>
                <a:cxn ang="0">
                  <a:pos x="T6" y="T7"/>
                </a:cxn>
              </a:cxnLst>
              <a:rect l="0" t="0" r="r" b="b"/>
              <a:pathLst>
                <a:path w="2829" h="2829">
                  <a:moveTo>
                    <a:pt x="2829" y="2829"/>
                  </a:moveTo>
                  <a:lnTo>
                    <a:pt x="0" y="2829"/>
                  </a:lnTo>
                  <a:lnTo>
                    <a:pt x="0" y="0"/>
                  </a:lnTo>
                  <a:cubicBezTo>
                    <a:pt x="1562" y="0"/>
                    <a:pt x="2829" y="1266"/>
                    <a:pt x="2829" y="2829"/>
                  </a:cubicBezTo>
                  <a:close/>
                </a:path>
              </a:pathLst>
            </a:custGeom>
            <a:solidFill>
              <a:schemeClr val="bg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2" name="Freeform 7">
              <a:extLst>
                <a:ext uri="{FF2B5EF4-FFF2-40B4-BE49-F238E27FC236}">
                  <a16:creationId xmlns:a16="http://schemas.microsoft.com/office/drawing/2014/main" id="{9BB7BF7E-4365-435D-B236-73DB53921C7D}"/>
                </a:ext>
              </a:extLst>
            </p:cNvPr>
            <p:cNvSpPr>
              <a:spLocks/>
            </p:cNvSpPr>
            <p:nvPr/>
          </p:nvSpPr>
          <p:spPr bwMode="auto">
            <a:xfrm>
              <a:off x="8348663" y="4192588"/>
              <a:ext cx="712788" cy="711200"/>
            </a:xfrm>
            <a:custGeom>
              <a:avLst/>
              <a:gdLst>
                <a:gd name="T0" fmla="*/ 2830 w 2830"/>
                <a:gd name="T1" fmla="*/ 2829 h 2829"/>
                <a:gd name="T2" fmla="*/ 0 w 2830"/>
                <a:gd name="T3" fmla="*/ 2829 h 2829"/>
                <a:gd name="T4" fmla="*/ 0 w 2830"/>
                <a:gd name="T5" fmla="*/ 0 h 2829"/>
                <a:gd name="T6" fmla="*/ 2830 w 2830"/>
                <a:gd name="T7" fmla="*/ 2829 h 2829"/>
              </a:gdLst>
              <a:ahLst/>
              <a:cxnLst>
                <a:cxn ang="0">
                  <a:pos x="T0" y="T1"/>
                </a:cxn>
                <a:cxn ang="0">
                  <a:pos x="T2" y="T3"/>
                </a:cxn>
                <a:cxn ang="0">
                  <a:pos x="T4" y="T5"/>
                </a:cxn>
                <a:cxn ang="0">
                  <a:pos x="T6" y="T7"/>
                </a:cxn>
              </a:cxnLst>
              <a:rect l="0" t="0" r="r" b="b"/>
              <a:pathLst>
                <a:path w="2830" h="2829">
                  <a:moveTo>
                    <a:pt x="2830" y="2829"/>
                  </a:moveTo>
                  <a:lnTo>
                    <a:pt x="0" y="2829"/>
                  </a:lnTo>
                  <a:lnTo>
                    <a:pt x="0" y="0"/>
                  </a:lnTo>
                  <a:cubicBezTo>
                    <a:pt x="1563" y="0"/>
                    <a:pt x="2830" y="1266"/>
                    <a:pt x="2830" y="2829"/>
                  </a:cubicBezTo>
                  <a:close/>
                </a:path>
              </a:pathLst>
            </a:custGeom>
            <a:solidFill>
              <a:schemeClr val="bg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3" name="Rectangle 8">
              <a:extLst>
                <a:ext uri="{FF2B5EF4-FFF2-40B4-BE49-F238E27FC236}">
                  <a16:creationId xmlns:a16="http://schemas.microsoft.com/office/drawing/2014/main" id="{639A5D9F-8FEB-4A35-88E2-C6220AB9CF1D}"/>
                </a:ext>
              </a:extLst>
            </p:cNvPr>
            <p:cNvSpPr>
              <a:spLocks noChangeArrowheads="1"/>
            </p:cNvSpPr>
            <p:nvPr/>
          </p:nvSpPr>
          <p:spPr bwMode="auto">
            <a:xfrm>
              <a:off x="6035675" y="2563813"/>
              <a:ext cx="584200" cy="709613"/>
            </a:xfrm>
            <a:prstGeom prst="rect">
              <a:avLst/>
            </a:prstGeom>
            <a:solidFill>
              <a:srgbClr val="191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9">
              <a:extLst>
                <a:ext uri="{FF2B5EF4-FFF2-40B4-BE49-F238E27FC236}">
                  <a16:creationId xmlns:a16="http://schemas.microsoft.com/office/drawing/2014/main" id="{E3323146-CD38-48B4-B8D4-DA3C15DA113D}"/>
                </a:ext>
              </a:extLst>
            </p:cNvPr>
            <p:cNvSpPr>
              <a:spLocks noChangeArrowheads="1"/>
            </p:cNvSpPr>
            <p:nvPr/>
          </p:nvSpPr>
          <p:spPr bwMode="auto">
            <a:xfrm>
              <a:off x="5324475" y="3273425"/>
              <a:ext cx="711200" cy="711200"/>
            </a:xfrm>
            <a:prstGeom prst="rect">
              <a:avLst/>
            </a:prstGeom>
            <a:solidFill>
              <a:srgbClr val="191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0">
              <a:extLst>
                <a:ext uri="{FF2B5EF4-FFF2-40B4-BE49-F238E27FC236}">
                  <a16:creationId xmlns:a16="http://schemas.microsoft.com/office/drawing/2014/main" id="{B3524BF0-626E-487F-A742-5B1A38885432}"/>
                </a:ext>
              </a:extLst>
            </p:cNvPr>
            <p:cNvSpPr>
              <a:spLocks/>
            </p:cNvSpPr>
            <p:nvPr/>
          </p:nvSpPr>
          <p:spPr bwMode="auto">
            <a:xfrm>
              <a:off x="5324475" y="2563813"/>
              <a:ext cx="711200" cy="709613"/>
            </a:xfrm>
            <a:custGeom>
              <a:avLst/>
              <a:gdLst>
                <a:gd name="T0" fmla="*/ 0 w 2829"/>
                <a:gd name="T1" fmla="*/ 2829 h 2829"/>
                <a:gd name="T2" fmla="*/ 2829 w 2829"/>
                <a:gd name="T3" fmla="*/ 2829 h 2829"/>
                <a:gd name="T4" fmla="*/ 2829 w 2829"/>
                <a:gd name="T5" fmla="*/ 0 h 2829"/>
                <a:gd name="T6" fmla="*/ 0 w 2829"/>
                <a:gd name="T7" fmla="*/ 2829 h 2829"/>
              </a:gdLst>
              <a:ahLst/>
              <a:cxnLst>
                <a:cxn ang="0">
                  <a:pos x="T0" y="T1"/>
                </a:cxn>
                <a:cxn ang="0">
                  <a:pos x="T2" y="T3"/>
                </a:cxn>
                <a:cxn ang="0">
                  <a:pos x="T4" y="T5"/>
                </a:cxn>
                <a:cxn ang="0">
                  <a:pos x="T6" y="T7"/>
                </a:cxn>
              </a:cxnLst>
              <a:rect l="0" t="0" r="r" b="b"/>
              <a:pathLst>
                <a:path w="2829" h="2829">
                  <a:moveTo>
                    <a:pt x="0" y="2829"/>
                  </a:moveTo>
                  <a:lnTo>
                    <a:pt x="2829" y="2829"/>
                  </a:lnTo>
                  <a:lnTo>
                    <a:pt x="2829" y="0"/>
                  </a:lnTo>
                  <a:cubicBezTo>
                    <a:pt x="1266" y="0"/>
                    <a:pt x="0" y="1267"/>
                    <a:pt x="0" y="2829"/>
                  </a:cubicBezTo>
                  <a:close/>
                </a:path>
              </a:pathLst>
            </a:custGeom>
            <a:solidFill>
              <a:schemeClr val="bg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6" name="Freeform 11">
              <a:extLst>
                <a:ext uri="{FF2B5EF4-FFF2-40B4-BE49-F238E27FC236}">
                  <a16:creationId xmlns:a16="http://schemas.microsoft.com/office/drawing/2014/main" id="{B94926AA-71F9-4817-8994-A5FFA729A7F6}"/>
                </a:ext>
              </a:extLst>
            </p:cNvPr>
            <p:cNvSpPr>
              <a:spLocks/>
            </p:cNvSpPr>
            <p:nvPr/>
          </p:nvSpPr>
          <p:spPr bwMode="auto">
            <a:xfrm>
              <a:off x="4611688" y="2563813"/>
              <a:ext cx="712788" cy="709613"/>
            </a:xfrm>
            <a:custGeom>
              <a:avLst/>
              <a:gdLst>
                <a:gd name="T0" fmla="*/ 0 w 2830"/>
                <a:gd name="T1" fmla="*/ 2829 h 2829"/>
                <a:gd name="T2" fmla="*/ 2830 w 2830"/>
                <a:gd name="T3" fmla="*/ 2829 h 2829"/>
                <a:gd name="T4" fmla="*/ 2830 w 2830"/>
                <a:gd name="T5" fmla="*/ 0 h 2829"/>
                <a:gd name="T6" fmla="*/ 0 w 2830"/>
                <a:gd name="T7" fmla="*/ 2829 h 2829"/>
              </a:gdLst>
              <a:ahLst/>
              <a:cxnLst>
                <a:cxn ang="0">
                  <a:pos x="T0" y="T1"/>
                </a:cxn>
                <a:cxn ang="0">
                  <a:pos x="T2" y="T3"/>
                </a:cxn>
                <a:cxn ang="0">
                  <a:pos x="T4" y="T5"/>
                </a:cxn>
                <a:cxn ang="0">
                  <a:pos x="T6" y="T7"/>
                </a:cxn>
              </a:cxnLst>
              <a:rect l="0" t="0" r="r" b="b"/>
              <a:pathLst>
                <a:path w="2830" h="2829">
                  <a:moveTo>
                    <a:pt x="0" y="2829"/>
                  </a:moveTo>
                  <a:lnTo>
                    <a:pt x="2830" y="2829"/>
                  </a:lnTo>
                  <a:lnTo>
                    <a:pt x="2830" y="0"/>
                  </a:lnTo>
                  <a:cubicBezTo>
                    <a:pt x="1267" y="0"/>
                    <a:pt x="0" y="1267"/>
                    <a:pt x="0" y="2829"/>
                  </a:cubicBezTo>
                  <a:close/>
                </a:path>
              </a:pathLst>
            </a:custGeom>
            <a:solidFill>
              <a:schemeClr val="bg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7" name="Rectangle 12">
              <a:extLst>
                <a:ext uri="{FF2B5EF4-FFF2-40B4-BE49-F238E27FC236}">
                  <a16:creationId xmlns:a16="http://schemas.microsoft.com/office/drawing/2014/main" id="{9AA0ED62-27B0-416B-91A0-75B6F87DAD6B}"/>
                </a:ext>
              </a:extLst>
            </p:cNvPr>
            <p:cNvSpPr>
              <a:spLocks noChangeArrowheads="1"/>
            </p:cNvSpPr>
            <p:nvPr/>
          </p:nvSpPr>
          <p:spPr bwMode="auto">
            <a:xfrm>
              <a:off x="6035675" y="3325813"/>
              <a:ext cx="412750" cy="496888"/>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18" name="Freeform 13">
              <a:extLst>
                <a:ext uri="{FF2B5EF4-FFF2-40B4-BE49-F238E27FC236}">
                  <a16:creationId xmlns:a16="http://schemas.microsoft.com/office/drawing/2014/main" id="{D082613F-C4BE-40B5-98C1-55E86EA5C79C}"/>
                </a:ext>
              </a:extLst>
            </p:cNvPr>
            <p:cNvSpPr>
              <a:spLocks/>
            </p:cNvSpPr>
            <p:nvPr/>
          </p:nvSpPr>
          <p:spPr bwMode="auto">
            <a:xfrm>
              <a:off x="3592513" y="3076575"/>
              <a:ext cx="2443163" cy="2003425"/>
            </a:xfrm>
            <a:custGeom>
              <a:avLst/>
              <a:gdLst>
                <a:gd name="T0" fmla="*/ 8292 w 9707"/>
                <a:gd name="T1" fmla="*/ 0 h 7985"/>
                <a:gd name="T2" fmla="*/ 1415 w 9707"/>
                <a:gd name="T3" fmla="*/ 0 h 7985"/>
                <a:gd name="T4" fmla="*/ 0 w 9707"/>
                <a:gd name="T5" fmla="*/ 1415 h 7985"/>
                <a:gd name="T6" fmla="*/ 0 w 9707"/>
                <a:gd name="T7" fmla="*/ 4307 h 7985"/>
                <a:gd name="T8" fmla="*/ 1415 w 9707"/>
                <a:gd name="T9" fmla="*/ 5722 h 7985"/>
                <a:gd name="T10" fmla="*/ 2562 w 9707"/>
                <a:gd name="T11" fmla="*/ 6308 h 7985"/>
                <a:gd name="T12" fmla="*/ 3636 w 9707"/>
                <a:gd name="T13" fmla="*/ 7796 h 7985"/>
                <a:gd name="T14" fmla="*/ 4007 w 9707"/>
                <a:gd name="T15" fmla="*/ 7985 h 7985"/>
                <a:gd name="T16" fmla="*/ 4464 w 9707"/>
                <a:gd name="T17" fmla="*/ 7528 h 7985"/>
                <a:gd name="T18" fmla="*/ 4464 w 9707"/>
                <a:gd name="T19" fmla="*/ 6180 h 7985"/>
                <a:gd name="T20" fmla="*/ 4922 w 9707"/>
                <a:gd name="T21" fmla="*/ 5722 h 7985"/>
                <a:gd name="T22" fmla="*/ 8292 w 9707"/>
                <a:gd name="T23" fmla="*/ 5722 h 7985"/>
                <a:gd name="T24" fmla="*/ 9707 w 9707"/>
                <a:gd name="T25" fmla="*/ 4307 h 7985"/>
                <a:gd name="T26" fmla="*/ 9707 w 9707"/>
                <a:gd name="T27" fmla="*/ 1415 h 7985"/>
                <a:gd name="T28" fmla="*/ 8292 w 9707"/>
                <a:gd name="T29" fmla="*/ 0 h 7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07" h="7985">
                  <a:moveTo>
                    <a:pt x="8292" y="0"/>
                  </a:moveTo>
                  <a:lnTo>
                    <a:pt x="1415" y="0"/>
                  </a:lnTo>
                  <a:cubicBezTo>
                    <a:pt x="633" y="0"/>
                    <a:pt x="0" y="634"/>
                    <a:pt x="0" y="1415"/>
                  </a:cubicBezTo>
                  <a:lnTo>
                    <a:pt x="0" y="4307"/>
                  </a:lnTo>
                  <a:cubicBezTo>
                    <a:pt x="0" y="5089"/>
                    <a:pt x="633" y="5722"/>
                    <a:pt x="1415" y="5722"/>
                  </a:cubicBezTo>
                  <a:cubicBezTo>
                    <a:pt x="1869" y="5722"/>
                    <a:pt x="2296" y="5940"/>
                    <a:pt x="2562" y="6308"/>
                  </a:cubicBezTo>
                  <a:lnTo>
                    <a:pt x="3636" y="7796"/>
                  </a:lnTo>
                  <a:cubicBezTo>
                    <a:pt x="3722" y="7915"/>
                    <a:pt x="3860" y="7985"/>
                    <a:pt x="4007" y="7985"/>
                  </a:cubicBezTo>
                  <a:cubicBezTo>
                    <a:pt x="4260" y="7985"/>
                    <a:pt x="4464" y="7781"/>
                    <a:pt x="4464" y="7528"/>
                  </a:cubicBezTo>
                  <a:lnTo>
                    <a:pt x="4464" y="6180"/>
                  </a:lnTo>
                  <a:cubicBezTo>
                    <a:pt x="4464" y="5927"/>
                    <a:pt x="4669" y="5722"/>
                    <a:pt x="4922" y="5722"/>
                  </a:cubicBezTo>
                  <a:lnTo>
                    <a:pt x="8292" y="5722"/>
                  </a:lnTo>
                  <a:cubicBezTo>
                    <a:pt x="9074" y="5722"/>
                    <a:pt x="9707" y="5089"/>
                    <a:pt x="9707" y="4307"/>
                  </a:cubicBezTo>
                  <a:lnTo>
                    <a:pt x="9707" y="1415"/>
                  </a:lnTo>
                  <a:cubicBezTo>
                    <a:pt x="9707" y="634"/>
                    <a:pt x="9074" y="0"/>
                    <a:pt x="8292" y="0"/>
                  </a:cubicBezTo>
                  <a:close/>
                </a:path>
              </a:pathLst>
            </a:custGeom>
            <a:solidFill>
              <a:schemeClr val="accent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9" name="Rectangle 14">
              <a:extLst>
                <a:ext uri="{FF2B5EF4-FFF2-40B4-BE49-F238E27FC236}">
                  <a16:creationId xmlns:a16="http://schemas.microsoft.com/office/drawing/2014/main" id="{7457BDD3-AFDC-4A4D-B864-5DAFC2513806}"/>
                </a:ext>
              </a:extLst>
            </p:cNvPr>
            <p:cNvSpPr>
              <a:spLocks noChangeArrowheads="1"/>
            </p:cNvSpPr>
            <p:nvPr/>
          </p:nvSpPr>
          <p:spPr bwMode="auto">
            <a:xfrm>
              <a:off x="7493000" y="3573463"/>
              <a:ext cx="357188" cy="355600"/>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20" name="Freeform 15">
              <a:extLst>
                <a:ext uri="{FF2B5EF4-FFF2-40B4-BE49-F238E27FC236}">
                  <a16:creationId xmlns:a16="http://schemas.microsoft.com/office/drawing/2014/main" id="{EF60EE08-59DB-4E14-B1F3-549A93C79895}"/>
                </a:ext>
              </a:extLst>
            </p:cNvPr>
            <p:cNvSpPr>
              <a:spLocks/>
            </p:cNvSpPr>
            <p:nvPr/>
          </p:nvSpPr>
          <p:spPr bwMode="auto">
            <a:xfrm>
              <a:off x="4098925" y="3611563"/>
              <a:ext cx="439738" cy="385763"/>
            </a:xfrm>
            <a:custGeom>
              <a:avLst/>
              <a:gdLst>
                <a:gd name="T0" fmla="*/ 1744 w 1744"/>
                <a:gd name="T1" fmla="*/ 828 h 1537"/>
                <a:gd name="T2" fmla="*/ 1744 w 1744"/>
                <a:gd name="T3" fmla="*/ 210 h 1537"/>
                <a:gd name="T4" fmla="*/ 1534 w 1744"/>
                <a:gd name="T5" fmla="*/ 0 h 1537"/>
                <a:gd name="T6" fmla="*/ 1364 w 1744"/>
                <a:gd name="T7" fmla="*/ 87 h 1537"/>
                <a:gd name="T8" fmla="*/ 379 w 1744"/>
                <a:gd name="T9" fmla="*/ 1450 h 1537"/>
                <a:gd name="T10" fmla="*/ 209 w 1744"/>
                <a:gd name="T11" fmla="*/ 1537 h 1537"/>
                <a:gd name="T12" fmla="*/ 0 w 1744"/>
                <a:gd name="T13" fmla="*/ 1328 h 1537"/>
                <a:gd name="T14" fmla="*/ 0 w 1744"/>
                <a:gd name="T15" fmla="*/ 710 h 15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4" h="1537">
                  <a:moveTo>
                    <a:pt x="1744" y="828"/>
                  </a:moveTo>
                  <a:lnTo>
                    <a:pt x="1744" y="210"/>
                  </a:lnTo>
                  <a:cubicBezTo>
                    <a:pt x="1744" y="94"/>
                    <a:pt x="1650" y="0"/>
                    <a:pt x="1534" y="0"/>
                  </a:cubicBezTo>
                  <a:cubicBezTo>
                    <a:pt x="1467" y="0"/>
                    <a:pt x="1404" y="32"/>
                    <a:pt x="1364" y="87"/>
                  </a:cubicBezTo>
                  <a:lnTo>
                    <a:pt x="379" y="1450"/>
                  </a:lnTo>
                  <a:cubicBezTo>
                    <a:pt x="340" y="1505"/>
                    <a:pt x="277" y="1537"/>
                    <a:pt x="209" y="1537"/>
                  </a:cubicBezTo>
                  <a:cubicBezTo>
                    <a:pt x="93" y="1537"/>
                    <a:pt x="0" y="1444"/>
                    <a:pt x="0" y="1328"/>
                  </a:cubicBezTo>
                  <a:lnTo>
                    <a:pt x="0" y="710"/>
                  </a:lnTo>
                </a:path>
              </a:pathLst>
            </a:custGeom>
            <a:noFill/>
            <a:ln w="61913"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Freeform 16">
              <a:extLst>
                <a:ext uri="{FF2B5EF4-FFF2-40B4-BE49-F238E27FC236}">
                  <a16:creationId xmlns:a16="http://schemas.microsoft.com/office/drawing/2014/main" id="{16DA99AA-C72B-4F61-912A-48987A7DE263}"/>
                </a:ext>
              </a:extLst>
            </p:cNvPr>
            <p:cNvSpPr>
              <a:spLocks/>
            </p:cNvSpPr>
            <p:nvPr/>
          </p:nvSpPr>
          <p:spPr bwMode="auto">
            <a:xfrm>
              <a:off x="4538663" y="3717925"/>
              <a:ext cx="249238" cy="219075"/>
            </a:xfrm>
            <a:custGeom>
              <a:avLst/>
              <a:gdLst>
                <a:gd name="T0" fmla="*/ 992 w 992"/>
                <a:gd name="T1" fmla="*/ 471 h 874"/>
                <a:gd name="T2" fmla="*/ 992 w 992"/>
                <a:gd name="T3" fmla="*/ 120 h 874"/>
                <a:gd name="T4" fmla="*/ 873 w 992"/>
                <a:gd name="T5" fmla="*/ 0 h 874"/>
                <a:gd name="T6" fmla="*/ 776 w 992"/>
                <a:gd name="T7" fmla="*/ 50 h 874"/>
                <a:gd name="T8" fmla="*/ 216 w 992"/>
                <a:gd name="T9" fmla="*/ 825 h 874"/>
                <a:gd name="T10" fmla="*/ 119 w 992"/>
                <a:gd name="T11" fmla="*/ 874 h 874"/>
                <a:gd name="T12" fmla="*/ 0 w 992"/>
                <a:gd name="T13" fmla="*/ 755 h 874"/>
                <a:gd name="T14" fmla="*/ 0 w 992"/>
                <a:gd name="T15" fmla="*/ 404 h 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874">
                  <a:moveTo>
                    <a:pt x="992" y="471"/>
                  </a:moveTo>
                  <a:lnTo>
                    <a:pt x="992" y="120"/>
                  </a:lnTo>
                  <a:cubicBezTo>
                    <a:pt x="992" y="54"/>
                    <a:pt x="938" y="0"/>
                    <a:pt x="873" y="0"/>
                  </a:cubicBezTo>
                  <a:cubicBezTo>
                    <a:pt x="834" y="0"/>
                    <a:pt x="798" y="19"/>
                    <a:pt x="776" y="50"/>
                  </a:cubicBezTo>
                  <a:lnTo>
                    <a:pt x="216" y="825"/>
                  </a:lnTo>
                  <a:cubicBezTo>
                    <a:pt x="194" y="856"/>
                    <a:pt x="158" y="874"/>
                    <a:pt x="119" y="874"/>
                  </a:cubicBezTo>
                  <a:cubicBezTo>
                    <a:pt x="54" y="874"/>
                    <a:pt x="0" y="821"/>
                    <a:pt x="0" y="755"/>
                  </a:cubicBezTo>
                  <a:lnTo>
                    <a:pt x="0" y="404"/>
                  </a:lnTo>
                </a:path>
              </a:pathLst>
            </a:custGeom>
            <a:noFill/>
            <a:ln w="61913"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Freeform 17">
              <a:extLst>
                <a:ext uri="{FF2B5EF4-FFF2-40B4-BE49-F238E27FC236}">
                  <a16:creationId xmlns:a16="http://schemas.microsoft.com/office/drawing/2014/main" id="{7E49EBCF-8B29-4413-8FDB-33AE33042F03}"/>
                </a:ext>
              </a:extLst>
            </p:cNvPr>
            <p:cNvSpPr>
              <a:spLocks/>
            </p:cNvSpPr>
            <p:nvPr/>
          </p:nvSpPr>
          <p:spPr bwMode="auto">
            <a:xfrm>
              <a:off x="3849688" y="3671888"/>
              <a:ext cx="249238" cy="219075"/>
            </a:xfrm>
            <a:custGeom>
              <a:avLst/>
              <a:gdLst>
                <a:gd name="T0" fmla="*/ 992 w 992"/>
                <a:gd name="T1" fmla="*/ 471 h 874"/>
                <a:gd name="T2" fmla="*/ 992 w 992"/>
                <a:gd name="T3" fmla="*/ 119 h 874"/>
                <a:gd name="T4" fmla="*/ 872 w 992"/>
                <a:gd name="T5" fmla="*/ 0 h 874"/>
                <a:gd name="T6" fmla="*/ 776 w 992"/>
                <a:gd name="T7" fmla="*/ 50 h 874"/>
                <a:gd name="T8" fmla="*/ 216 w 992"/>
                <a:gd name="T9" fmla="*/ 825 h 874"/>
                <a:gd name="T10" fmla="*/ 119 w 992"/>
                <a:gd name="T11" fmla="*/ 874 h 874"/>
                <a:gd name="T12" fmla="*/ 0 w 992"/>
                <a:gd name="T13" fmla="*/ 755 h 874"/>
                <a:gd name="T14" fmla="*/ 0 w 992"/>
                <a:gd name="T15" fmla="*/ 404 h 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874">
                  <a:moveTo>
                    <a:pt x="992" y="471"/>
                  </a:moveTo>
                  <a:lnTo>
                    <a:pt x="992" y="119"/>
                  </a:lnTo>
                  <a:cubicBezTo>
                    <a:pt x="992" y="54"/>
                    <a:pt x="938" y="0"/>
                    <a:pt x="872" y="0"/>
                  </a:cubicBezTo>
                  <a:cubicBezTo>
                    <a:pt x="834" y="0"/>
                    <a:pt x="798" y="18"/>
                    <a:pt x="776" y="50"/>
                  </a:cubicBezTo>
                  <a:lnTo>
                    <a:pt x="216" y="825"/>
                  </a:lnTo>
                  <a:cubicBezTo>
                    <a:pt x="193" y="856"/>
                    <a:pt x="157" y="874"/>
                    <a:pt x="119" y="874"/>
                  </a:cubicBezTo>
                  <a:cubicBezTo>
                    <a:pt x="53" y="874"/>
                    <a:pt x="0" y="821"/>
                    <a:pt x="0" y="755"/>
                  </a:cubicBezTo>
                  <a:lnTo>
                    <a:pt x="0" y="404"/>
                  </a:lnTo>
                </a:path>
              </a:pathLst>
            </a:custGeom>
            <a:noFill/>
            <a:ln w="61913"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Freeform 18">
              <a:extLst>
                <a:ext uri="{FF2B5EF4-FFF2-40B4-BE49-F238E27FC236}">
                  <a16:creationId xmlns:a16="http://schemas.microsoft.com/office/drawing/2014/main" id="{EFC5E78F-6FF0-4240-9F24-322587F0A9E5}"/>
                </a:ext>
              </a:extLst>
            </p:cNvPr>
            <p:cNvSpPr>
              <a:spLocks/>
            </p:cNvSpPr>
            <p:nvPr/>
          </p:nvSpPr>
          <p:spPr bwMode="auto">
            <a:xfrm>
              <a:off x="4787900" y="3657600"/>
              <a:ext cx="439738" cy="385763"/>
            </a:xfrm>
            <a:custGeom>
              <a:avLst/>
              <a:gdLst>
                <a:gd name="T0" fmla="*/ 1744 w 1744"/>
                <a:gd name="T1" fmla="*/ 828 h 1538"/>
                <a:gd name="T2" fmla="*/ 1744 w 1744"/>
                <a:gd name="T3" fmla="*/ 210 h 1538"/>
                <a:gd name="T4" fmla="*/ 1535 w 1744"/>
                <a:gd name="T5" fmla="*/ 0 h 1538"/>
                <a:gd name="T6" fmla="*/ 1364 w 1744"/>
                <a:gd name="T7" fmla="*/ 87 h 1538"/>
                <a:gd name="T8" fmla="*/ 380 w 1744"/>
                <a:gd name="T9" fmla="*/ 1451 h 1538"/>
                <a:gd name="T10" fmla="*/ 210 w 1744"/>
                <a:gd name="T11" fmla="*/ 1538 h 1538"/>
                <a:gd name="T12" fmla="*/ 0 w 1744"/>
                <a:gd name="T13" fmla="*/ 1328 h 1538"/>
                <a:gd name="T14" fmla="*/ 0 w 1744"/>
                <a:gd name="T15" fmla="*/ 710 h 15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4" h="1538">
                  <a:moveTo>
                    <a:pt x="1744" y="828"/>
                  </a:moveTo>
                  <a:lnTo>
                    <a:pt x="1744" y="210"/>
                  </a:lnTo>
                  <a:cubicBezTo>
                    <a:pt x="1744" y="94"/>
                    <a:pt x="1650" y="0"/>
                    <a:pt x="1535" y="0"/>
                  </a:cubicBezTo>
                  <a:cubicBezTo>
                    <a:pt x="1467" y="0"/>
                    <a:pt x="1404" y="32"/>
                    <a:pt x="1364" y="87"/>
                  </a:cubicBezTo>
                  <a:lnTo>
                    <a:pt x="380" y="1451"/>
                  </a:lnTo>
                  <a:cubicBezTo>
                    <a:pt x="340" y="1505"/>
                    <a:pt x="277" y="1538"/>
                    <a:pt x="210" y="1538"/>
                  </a:cubicBezTo>
                  <a:cubicBezTo>
                    <a:pt x="94" y="1538"/>
                    <a:pt x="0" y="1444"/>
                    <a:pt x="0" y="1328"/>
                  </a:cubicBezTo>
                  <a:lnTo>
                    <a:pt x="0" y="710"/>
                  </a:lnTo>
                </a:path>
              </a:pathLst>
            </a:custGeom>
            <a:noFill/>
            <a:ln w="61913"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9">
              <a:extLst>
                <a:ext uri="{FF2B5EF4-FFF2-40B4-BE49-F238E27FC236}">
                  <a16:creationId xmlns:a16="http://schemas.microsoft.com/office/drawing/2014/main" id="{EE143CC0-04A1-4CFC-A128-72FAE2C37495}"/>
                </a:ext>
              </a:extLst>
            </p:cNvPr>
            <p:cNvSpPr>
              <a:spLocks/>
            </p:cNvSpPr>
            <p:nvPr/>
          </p:nvSpPr>
          <p:spPr bwMode="auto">
            <a:xfrm>
              <a:off x="5227638" y="3763963"/>
              <a:ext cx="249238" cy="219075"/>
            </a:xfrm>
            <a:custGeom>
              <a:avLst/>
              <a:gdLst>
                <a:gd name="T0" fmla="*/ 992 w 992"/>
                <a:gd name="T1" fmla="*/ 471 h 874"/>
                <a:gd name="T2" fmla="*/ 992 w 992"/>
                <a:gd name="T3" fmla="*/ 120 h 874"/>
                <a:gd name="T4" fmla="*/ 873 w 992"/>
                <a:gd name="T5" fmla="*/ 0 h 874"/>
                <a:gd name="T6" fmla="*/ 776 w 992"/>
                <a:gd name="T7" fmla="*/ 50 h 874"/>
                <a:gd name="T8" fmla="*/ 216 w 992"/>
                <a:gd name="T9" fmla="*/ 825 h 874"/>
                <a:gd name="T10" fmla="*/ 120 w 992"/>
                <a:gd name="T11" fmla="*/ 874 h 874"/>
                <a:gd name="T12" fmla="*/ 0 w 992"/>
                <a:gd name="T13" fmla="*/ 755 h 874"/>
                <a:gd name="T14" fmla="*/ 0 w 992"/>
                <a:gd name="T15" fmla="*/ 404 h 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874">
                  <a:moveTo>
                    <a:pt x="992" y="471"/>
                  </a:moveTo>
                  <a:lnTo>
                    <a:pt x="992" y="120"/>
                  </a:lnTo>
                  <a:cubicBezTo>
                    <a:pt x="992" y="54"/>
                    <a:pt x="939" y="0"/>
                    <a:pt x="873" y="0"/>
                  </a:cubicBezTo>
                  <a:cubicBezTo>
                    <a:pt x="834" y="0"/>
                    <a:pt x="798" y="19"/>
                    <a:pt x="776" y="50"/>
                  </a:cubicBezTo>
                  <a:lnTo>
                    <a:pt x="216" y="825"/>
                  </a:lnTo>
                  <a:cubicBezTo>
                    <a:pt x="194" y="856"/>
                    <a:pt x="158" y="874"/>
                    <a:pt x="120" y="874"/>
                  </a:cubicBezTo>
                  <a:cubicBezTo>
                    <a:pt x="54" y="874"/>
                    <a:pt x="0" y="821"/>
                    <a:pt x="0" y="755"/>
                  </a:cubicBezTo>
                  <a:lnTo>
                    <a:pt x="0" y="404"/>
                  </a:lnTo>
                </a:path>
              </a:pathLst>
            </a:custGeom>
            <a:noFill/>
            <a:ln w="61913" cap="rnd">
              <a:solidFill>
                <a:srgbClr val="191F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Freeform 20">
              <a:extLst>
                <a:ext uri="{FF2B5EF4-FFF2-40B4-BE49-F238E27FC236}">
                  <a16:creationId xmlns:a16="http://schemas.microsoft.com/office/drawing/2014/main" id="{64402491-688C-4235-A783-1BD353AD7CA0}"/>
                </a:ext>
              </a:extLst>
            </p:cNvPr>
            <p:cNvSpPr>
              <a:spLocks/>
            </p:cNvSpPr>
            <p:nvPr/>
          </p:nvSpPr>
          <p:spPr bwMode="auto">
            <a:xfrm>
              <a:off x="5048250" y="3679825"/>
              <a:ext cx="2801938" cy="2005013"/>
            </a:xfrm>
            <a:custGeom>
              <a:avLst/>
              <a:gdLst>
                <a:gd name="T0" fmla="*/ 9714 w 11129"/>
                <a:gd name="T1" fmla="*/ 0 h 7986"/>
                <a:gd name="T2" fmla="*/ 1415 w 11129"/>
                <a:gd name="T3" fmla="*/ 0 h 7986"/>
                <a:gd name="T4" fmla="*/ 0 w 11129"/>
                <a:gd name="T5" fmla="*/ 1415 h 7986"/>
                <a:gd name="T6" fmla="*/ 0 w 11129"/>
                <a:gd name="T7" fmla="*/ 4307 h 7986"/>
                <a:gd name="T8" fmla="*/ 1415 w 11129"/>
                <a:gd name="T9" fmla="*/ 5722 h 7986"/>
                <a:gd name="T10" fmla="*/ 5107 w 11129"/>
                <a:gd name="T11" fmla="*/ 5722 h 7986"/>
                <a:gd name="T12" fmla="*/ 5564 w 11129"/>
                <a:gd name="T13" fmla="*/ 6180 h 7986"/>
                <a:gd name="T14" fmla="*/ 5564 w 11129"/>
                <a:gd name="T15" fmla="*/ 7528 h 7986"/>
                <a:gd name="T16" fmla="*/ 6022 w 11129"/>
                <a:gd name="T17" fmla="*/ 7986 h 7986"/>
                <a:gd name="T18" fmla="*/ 6393 w 11129"/>
                <a:gd name="T19" fmla="*/ 7796 h 7986"/>
                <a:gd name="T20" fmla="*/ 7467 w 11129"/>
                <a:gd name="T21" fmla="*/ 6308 h 7986"/>
                <a:gd name="T22" fmla="*/ 8614 w 11129"/>
                <a:gd name="T23" fmla="*/ 5722 h 7986"/>
                <a:gd name="T24" fmla="*/ 9714 w 11129"/>
                <a:gd name="T25" fmla="*/ 5722 h 7986"/>
                <a:gd name="T26" fmla="*/ 11129 w 11129"/>
                <a:gd name="T27" fmla="*/ 4307 h 7986"/>
                <a:gd name="T28" fmla="*/ 11129 w 11129"/>
                <a:gd name="T29" fmla="*/ 1415 h 7986"/>
                <a:gd name="T30" fmla="*/ 9714 w 11129"/>
                <a:gd name="T31" fmla="*/ 0 h 7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29" h="7986">
                  <a:moveTo>
                    <a:pt x="9714" y="0"/>
                  </a:moveTo>
                  <a:lnTo>
                    <a:pt x="1415" y="0"/>
                  </a:lnTo>
                  <a:cubicBezTo>
                    <a:pt x="633" y="0"/>
                    <a:pt x="0" y="634"/>
                    <a:pt x="0" y="1415"/>
                  </a:cubicBezTo>
                  <a:lnTo>
                    <a:pt x="0" y="4307"/>
                  </a:lnTo>
                  <a:cubicBezTo>
                    <a:pt x="0" y="5089"/>
                    <a:pt x="633" y="5722"/>
                    <a:pt x="1415" y="5722"/>
                  </a:cubicBezTo>
                  <a:lnTo>
                    <a:pt x="5107" y="5722"/>
                  </a:lnTo>
                  <a:cubicBezTo>
                    <a:pt x="5359" y="5722"/>
                    <a:pt x="5564" y="5927"/>
                    <a:pt x="5564" y="6180"/>
                  </a:cubicBezTo>
                  <a:lnTo>
                    <a:pt x="5564" y="7528"/>
                  </a:lnTo>
                  <a:cubicBezTo>
                    <a:pt x="5564" y="7781"/>
                    <a:pt x="5769" y="7986"/>
                    <a:pt x="6022" y="7986"/>
                  </a:cubicBezTo>
                  <a:cubicBezTo>
                    <a:pt x="6169" y="7986"/>
                    <a:pt x="6307" y="7915"/>
                    <a:pt x="6393" y="7796"/>
                  </a:cubicBezTo>
                  <a:lnTo>
                    <a:pt x="7467" y="6308"/>
                  </a:lnTo>
                  <a:cubicBezTo>
                    <a:pt x="7733" y="5940"/>
                    <a:pt x="8160" y="5722"/>
                    <a:pt x="8614" y="5722"/>
                  </a:cubicBezTo>
                  <a:lnTo>
                    <a:pt x="9714" y="5722"/>
                  </a:lnTo>
                  <a:cubicBezTo>
                    <a:pt x="10495" y="5722"/>
                    <a:pt x="11129" y="5089"/>
                    <a:pt x="11129" y="4307"/>
                  </a:cubicBezTo>
                  <a:lnTo>
                    <a:pt x="11129" y="1415"/>
                  </a:lnTo>
                  <a:cubicBezTo>
                    <a:pt x="11129" y="634"/>
                    <a:pt x="10495" y="0"/>
                    <a:pt x="9714" y="0"/>
                  </a:cubicBezTo>
                  <a:close/>
                </a:path>
              </a:pathLst>
            </a:custGeom>
            <a:solidFill>
              <a:schemeClr val="tx2"/>
            </a:solidFill>
            <a:ln w="38100">
              <a:solidFill>
                <a:schemeClr val="bg2"/>
              </a:solidFill>
            </a:ln>
          </p:spPr>
          <p:txBody>
            <a:bodyPr vert="horz" wrap="square" lIns="91440" tIns="45720" rIns="91440" bIns="45720" numCol="1" anchor="t" anchorCtr="0" compatLnSpc="1">
              <a:prstTxWarp prst="textNoShape">
                <a:avLst/>
              </a:prstTxWarp>
            </a:bodyPr>
            <a:lstStyle/>
            <a:p>
              <a:endParaRPr lang="en-GB"/>
            </a:p>
          </p:txBody>
        </p:sp>
        <p:sp>
          <p:nvSpPr>
            <p:cNvPr id="26" name="Line 21">
              <a:extLst>
                <a:ext uri="{FF2B5EF4-FFF2-40B4-BE49-F238E27FC236}">
                  <a16:creationId xmlns:a16="http://schemas.microsoft.com/office/drawing/2014/main" id="{ABE7113E-5C07-43A8-8983-96C1458FC5EB}"/>
                </a:ext>
              </a:extLst>
            </p:cNvPr>
            <p:cNvSpPr>
              <a:spLocks noChangeShapeType="1"/>
            </p:cNvSpPr>
            <p:nvPr/>
          </p:nvSpPr>
          <p:spPr bwMode="auto">
            <a:xfrm>
              <a:off x="5573713"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7" name="Line 22">
              <a:extLst>
                <a:ext uri="{FF2B5EF4-FFF2-40B4-BE49-F238E27FC236}">
                  <a16:creationId xmlns:a16="http://schemas.microsoft.com/office/drawing/2014/main" id="{E81B8E7C-D7B3-43BD-BF1F-A651F897BAA6}"/>
                </a:ext>
              </a:extLst>
            </p:cNvPr>
            <p:cNvSpPr>
              <a:spLocks noChangeShapeType="1"/>
            </p:cNvSpPr>
            <p:nvPr/>
          </p:nvSpPr>
          <p:spPr bwMode="auto">
            <a:xfrm>
              <a:off x="5699125" y="4090988"/>
              <a:ext cx="0" cy="6127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3">
              <a:extLst>
                <a:ext uri="{FF2B5EF4-FFF2-40B4-BE49-F238E27FC236}">
                  <a16:creationId xmlns:a16="http://schemas.microsoft.com/office/drawing/2014/main" id="{1BE9B531-A39E-44A7-B323-0C1223F5405B}"/>
                </a:ext>
              </a:extLst>
            </p:cNvPr>
            <p:cNvSpPr>
              <a:spLocks noChangeShapeType="1"/>
            </p:cNvSpPr>
            <p:nvPr/>
          </p:nvSpPr>
          <p:spPr bwMode="auto">
            <a:xfrm>
              <a:off x="5449888"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4">
              <a:extLst>
                <a:ext uri="{FF2B5EF4-FFF2-40B4-BE49-F238E27FC236}">
                  <a16:creationId xmlns:a16="http://schemas.microsoft.com/office/drawing/2014/main" id="{00E46780-3372-4E51-A1F8-AEF37E61AF45}"/>
                </a:ext>
              </a:extLst>
            </p:cNvPr>
            <p:cNvSpPr>
              <a:spLocks noChangeShapeType="1"/>
            </p:cNvSpPr>
            <p:nvPr/>
          </p:nvSpPr>
          <p:spPr bwMode="auto">
            <a:xfrm>
              <a:off x="5822950"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5">
              <a:extLst>
                <a:ext uri="{FF2B5EF4-FFF2-40B4-BE49-F238E27FC236}">
                  <a16:creationId xmlns:a16="http://schemas.microsoft.com/office/drawing/2014/main" id="{0F74F55E-E334-4DF8-B387-35BA36E02C4A}"/>
                </a:ext>
              </a:extLst>
            </p:cNvPr>
            <p:cNvSpPr>
              <a:spLocks noChangeShapeType="1"/>
            </p:cNvSpPr>
            <p:nvPr/>
          </p:nvSpPr>
          <p:spPr bwMode="auto">
            <a:xfrm>
              <a:off x="5948363"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Line 26">
              <a:extLst>
                <a:ext uri="{FF2B5EF4-FFF2-40B4-BE49-F238E27FC236}">
                  <a16:creationId xmlns:a16="http://schemas.microsoft.com/office/drawing/2014/main" id="{0E3DBE56-1C36-4E79-9549-09120B525EF0}"/>
                </a:ext>
              </a:extLst>
            </p:cNvPr>
            <p:cNvSpPr>
              <a:spLocks noChangeShapeType="1"/>
            </p:cNvSpPr>
            <p:nvPr/>
          </p:nvSpPr>
          <p:spPr bwMode="auto">
            <a:xfrm>
              <a:off x="7067550"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27">
              <a:extLst>
                <a:ext uri="{FF2B5EF4-FFF2-40B4-BE49-F238E27FC236}">
                  <a16:creationId xmlns:a16="http://schemas.microsoft.com/office/drawing/2014/main" id="{2E483084-2559-4821-A41C-526D724536AF}"/>
                </a:ext>
              </a:extLst>
            </p:cNvPr>
            <p:cNvSpPr>
              <a:spLocks noChangeShapeType="1"/>
            </p:cNvSpPr>
            <p:nvPr/>
          </p:nvSpPr>
          <p:spPr bwMode="auto">
            <a:xfrm>
              <a:off x="7197725" y="4095751"/>
              <a:ext cx="0" cy="6127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Line 28">
              <a:extLst>
                <a:ext uri="{FF2B5EF4-FFF2-40B4-BE49-F238E27FC236}">
                  <a16:creationId xmlns:a16="http://schemas.microsoft.com/office/drawing/2014/main" id="{E95FC1B4-2C83-4BCB-938B-12D675A70529}"/>
                </a:ext>
              </a:extLst>
            </p:cNvPr>
            <p:cNvSpPr>
              <a:spLocks noChangeShapeType="1"/>
            </p:cNvSpPr>
            <p:nvPr/>
          </p:nvSpPr>
          <p:spPr bwMode="auto">
            <a:xfrm>
              <a:off x="6942138"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29">
              <a:extLst>
                <a:ext uri="{FF2B5EF4-FFF2-40B4-BE49-F238E27FC236}">
                  <a16:creationId xmlns:a16="http://schemas.microsoft.com/office/drawing/2014/main" id="{7B9B4C27-B9D6-4EC9-9025-850206B16635}"/>
                </a:ext>
              </a:extLst>
            </p:cNvPr>
            <p:cNvSpPr>
              <a:spLocks noChangeShapeType="1"/>
            </p:cNvSpPr>
            <p:nvPr/>
          </p:nvSpPr>
          <p:spPr bwMode="auto">
            <a:xfrm>
              <a:off x="7315200"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30">
              <a:extLst>
                <a:ext uri="{FF2B5EF4-FFF2-40B4-BE49-F238E27FC236}">
                  <a16:creationId xmlns:a16="http://schemas.microsoft.com/office/drawing/2014/main" id="{9DB8980E-D4B7-458E-8A06-449BF64BD54D}"/>
                </a:ext>
              </a:extLst>
            </p:cNvPr>
            <p:cNvSpPr>
              <a:spLocks noChangeShapeType="1"/>
            </p:cNvSpPr>
            <p:nvPr/>
          </p:nvSpPr>
          <p:spPr bwMode="auto">
            <a:xfrm>
              <a:off x="7439025"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Line 31">
              <a:extLst>
                <a:ext uri="{FF2B5EF4-FFF2-40B4-BE49-F238E27FC236}">
                  <a16:creationId xmlns:a16="http://schemas.microsoft.com/office/drawing/2014/main" id="{87128A61-CB72-46F9-93FD-26A3C08BD9FD}"/>
                </a:ext>
              </a:extLst>
            </p:cNvPr>
            <p:cNvSpPr>
              <a:spLocks noChangeShapeType="1"/>
            </p:cNvSpPr>
            <p:nvPr/>
          </p:nvSpPr>
          <p:spPr bwMode="auto">
            <a:xfrm>
              <a:off x="6072188"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Line 32">
              <a:extLst>
                <a:ext uri="{FF2B5EF4-FFF2-40B4-BE49-F238E27FC236}">
                  <a16:creationId xmlns:a16="http://schemas.microsoft.com/office/drawing/2014/main" id="{EA9E2136-BE7C-4ABA-8F3C-9503235099A5}"/>
                </a:ext>
              </a:extLst>
            </p:cNvPr>
            <p:cNvSpPr>
              <a:spLocks noChangeShapeType="1"/>
            </p:cNvSpPr>
            <p:nvPr/>
          </p:nvSpPr>
          <p:spPr bwMode="auto">
            <a:xfrm>
              <a:off x="6196013" y="4090988"/>
              <a:ext cx="0" cy="6127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33">
              <a:extLst>
                <a:ext uri="{FF2B5EF4-FFF2-40B4-BE49-F238E27FC236}">
                  <a16:creationId xmlns:a16="http://schemas.microsoft.com/office/drawing/2014/main" id="{F6E227B7-B16B-4DA3-9D33-AE0367A54D2C}"/>
                </a:ext>
              </a:extLst>
            </p:cNvPr>
            <p:cNvSpPr>
              <a:spLocks noChangeShapeType="1"/>
            </p:cNvSpPr>
            <p:nvPr/>
          </p:nvSpPr>
          <p:spPr bwMode="auto">
            <a:xfrm>
              <a:off x="6319838"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34">
              <a:extLst>
                <a:ext uri="{FF2B5EF4-FFF2-40B4-BE49-F238E27FC236}">
                  <a16:creationId xmlns:a16="http://schemas.microsoft.com/office/drawing/2014/main" id="{4DA35EF5-9488-4AEB-B938-B6D3269D0FC2}"/>
                </a:ext>
              </a:extLst>
            </p:cNvPr>
            <p:cNvSpPr>
              <a:spLocks noChangeShapeType="1"/>
            </p:cNvSpPr>
            <p:nvPr/>
          </p:nvSpPr>
          <p:spPr bwMode="auto">
            <a:xfrm>
              <a:off x="6445250"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35">
              <a:extLst>
                <a:ext uri="{FF2B5EF4-FFF2-40B4-BE49-F238E27FC236}">
                  <a16:creationId xmlns:a16="http://schemas.microsoft.com/office/drawing/2014/main" id="{5F4BB118-11AE-4D74-A925-7D06F4147D86}"/>
                </a:ext>
              </a:extLst>
            </p:cNvPr>
            <p:cNvSpPr>
              <a:spLocks noChangeShapeType="1"/>
            </p:cNvSpPr>
            <p:nvPr/>
          </p:nvSpPr>
          <p:spPr bwMode="auto">
            <a:xfrm>
              <a:off x="6569075"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36">
              <a:extLst>
                <a:ext uri="{FF2B5EF4-FFF2-40B4-BE49-F238E27FC236}">
                  <a16:creationId xmlns:a16="http://schemas.microsoft.com/office/drawing/2014/main" id="{74A32950-FBAD-4623-B363-638C72E08F40}"/>
                </a:ext>
              </a:extLst>
            </p:cNvPr>
            <p:cNvSpPr>
              <a:spLocks noChangeShapeType="1"/>
            </p:cNvSpPr>
            <p:nvPr/>
          </p:nvSpPr>
          <p:spPr bwMode="auto">
            <a:xfrm>
              <a:off x="6692900" y="4090988"/>
              <a:ext cx="0" cy="6127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37">
              <a:extLst>
                <a:ext uri="{FF2B5EF4-FFF2-40B4-BE49-F238E27FC236}">
                  <a16:creationId xmlns:a16="http://schemas.microsoft.com/office/drawing/2014/main" id="{EDAC78AB-6221-4C09-B712-A25050F8E337}"/>
                </a:ext>
              </a:extLst>
            </p:cNvPr>
            <p:cNvSpPr>
              <a:spLocks noChangeShapeType="1"/>
            </p:cNvSpPr>
            <p:nvPr/>
          </p:nvSpPr>
          <p:spPr bwMode="auto">
            <a:xfrm>
              <a:off x="6818313"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Freeform 38">
              <a:extLst>
                <a:ext uri="{FF2B5EF4-FFF2-40B4-BE49-F238E27FC236}">
                  <a16:creationId xmlns:a16="http://schemas.microsoft.com/office/drawing/2014/main" id="{110A36F2-19B8-479D-8DA2-29C360766EF1}"/>
                </a:ext>
              </a:extLst>
            </p:cNvPr>
            <p:cNvSpPr>
              <a:spLocks/>
            </p:cNvSpPr>
            <p:nvPr/>
          </p:nvSpPr>
          <p:spPr bwMode="auto">
            <a:xfrm>
              <a:off x="6035675" y="2351088"/>
              <a:ext cx="2027238" cy="2003425"/>
            </a:xfrm>
            <a:custGeom>
              <a:avLst/>
              <a:gdLst>
                <a:gd name="T0" fmla="*/ 6638 w 8053"/>
                <a:gd name="T1" fmla="*/ 0 h 7985"/>
                <a:gd name="T2" fmla="*/ 1415 w 8053"/>
                <a:gd name="T3" fmla="*/ 0 h 7985"/>
                <a:gd name="T4" fmla="*/ 0 w 8053"/>
                <a:gd name="T5" fmla="*/ 1415 h 7985"/>
                <a:gd name="T6" fmla="*/ 0 w 8053"/>
                <a:gd name="T7" fmla="*/ 4307 h 7985"/>
                <a:gd name="T8" fmla="*/ 1415 w 8053"/>
                <a:gd name="T9" fmla="*/ 5722 h 7985"/>
                <a:gd name="T10" fmla="*/ 2562 w 8053"/>
                <a:gd name="T11" fmla="*/ 6308 h 7985"/>
                <a:gd name="T12" fmla="*/ 3636 w 8053"/>
                <a:gd name="T13" fmla="*/ 7795 h 7985"/>
                <a:gd name="T14" fmla="*/ 4007 w 8053"/>
                <a:gd name="T15" fmla="*/ 7985 h 7985"/>
                <a:gd name="T16" fmla="*/ 4464 w 8053"/>
                <a:gd name="T17" fmla="*/ 7528 h 7985"/>
                <a:gd name="T18" fmla="*/ 4464 w 8053"/>
                <a:gd name="T19" fmla="*/ 6179 h 7985"/>
                <a:gd name="T20" fmla="*/ 4922 w 8053"/>
                <a:gd name="T21" fmla="*/ 5722 h 7985"/>
                <a:gd name="T22" fmla="*/ 6638 w 8053"/>
                <a:gd name="T23" fmla="*/ 5722 h 7985"/>
                <a:gd name="T24" fmla="*/ 8053 w 8053"/>
                <a:gd name="T25" fmla="*/ 4307 h 7985"/>
                <a:gd name="T26" fmla="*/ 8053 w 8053"/>
                <a:gd name="T27" fmla="*/ 1415 h 7985"/>
                <a:gd name="T28" fmla="*/ 6638 w 8053"/>
                <a:gd name="T29" fmla="*/ 0 h 7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53" h="7985">
                  <a:moveTo>
                    <a:pt x="6638" y="0"/>
                  </a:moveTo>
                  <a:lnTo>
                    <a:pt x="1415" y="0"/>
                  </a:lnTo>
                  <a:cubicBezTo>
                    <a:pt x="633" y="0"/>
                    <a:pt x="0" y="633"/>
                    <a:pt x="0" y="1415"/>
                  </a:cubicBezTo>
                  <a:lnTo>
                    <a:pt x="0" y="4307"/>
                  </a:lnTo>
                  <a:cubicBezTo>
                    <a:pt x="0" y="5088"/>
                    <a:pt x="633" y="5722"/>
                    <a:pt x="1415" y="5722"/>
                  </a:cubicBezTo>
                  <a:cubicBezTo>
                    <a:pt x="1869" y="5722"/>
                    <a:pt x="2296" y="5940"/>
                    <a:pt x="2562" y="6308"/>
                  </a:cubicBezTo>
                  <a:lnTo>
                    <a:pt x="3636" y="7795"/>
                  </a:lnTo>
                  <a:cubicBezTo>
                    <a:pt x="3722" y="7915"/>
                    <a:pt x="3860" y="7985"/>
                    <a:pt x="4007" y="7985"/>
                  </a:cubicBezTo>
                  <a:cubicBezTo>
                    <a:pt x="4260" y="7985"/>
                    <a:pt x="4464" y="7780"/>
                    <a:pt x="4464" y="7528"/>
                  </a:cubicBezTo>
                  <a:lnTo>
                    <a:pt x="4464" y="6179"/>
                  </a:lnTo>
                  <a:cubicBezTo>
                    <a:pt x="4464" y="5927"/>
                    <a:pt x="4669" y="5722"/>
                    <a:pt x="4922" y="5722"/>
                  </a:cubicBezTo>
                  <a:lnTo>
                    <a:pt x="6638" y="5722"/>
                  </a:lnTo>
                  <a:cubicBezTo>
                    <a:pt x="7420" y="5722"/>
                    <a:pt x="8053" y="5088"/>
                    <a:pt x="8053" y="4307"/>
                  </a:cubicBezTo>
                  <a:lnTo>
                    <a:pt x="8053" y="1415"/>
                  </a:lnTo>
                  <a:cubicBezTo>
                    <a:pt x="8053" y="633"/>
                    <a:pt x="7420" y="0"/>
                    <a:pt x="6638" y="0"/>
                  </a:cubicBezTo>
                  <a:close/>
                </a:path>
              </a:pathLst>
            </a:custGeom>
            <a:solidFill>
              <a:schemeClr val="accent4"/>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44" name="Freeform 39">
              <a:extLst>
                <a:ext uri="{FF2B5EF4-FFF2-40B4-BE49-F238E27FC236}">
                  <a16:creationId xmlns:a16="http://schemas.microsoft.com/office/drawing/2014/main" id="{A186E435-CDE8-484F-A5CD-E6EEAB971327}"/>
                </a:ext>
              </a:extLst>
            </p:cNvPr>
            <p:cNvSpPr>
              <a:spLocks/>
            </p:cNvSpPr>
            <p:nvPr/>
          </p:nvSpPr>
          <p:spPr bwMode="auto">
            <a:xfrm>
              <a:off x="7993063" y="4903788"/>
              <a:ext cx="355600" cy="354013"/>
            </a:xfrm>
            <a:custGeom>
              <a:avLst/>
              <a:gdLst>
                <a:gd name="T0" fmla="*/ 1414 w 1414"/>
                <a:gd name="T1" fmla="*/ 0 h 1415"/>
                <a:gd name="T2" fmla="*/ 0 w 1414"/>
                <a:gd name="T3" fmla="*/ 0 h 1415"/>
                <a:gd name="T4" fmla="*/ 0 w 1414"/>
                <a:gd name="T5" fmla="*/ 1415 h 1415"/>
                <a:gd name="T6" fmla="*/ 1414 w 1414"/>
                <a:gd name="T7" fmla="*/ 0 h 1415"/>
              </a:gdLst>
              <a:ahLst/>
              <a:cxnLst>
                <a:cxn ang="0">
                  <a:pos x="T0" y="T1"/>
                </a:cxn>
                <a:cxn ang="0">
                  <a:pos x="T2" y="T3"/>
                </a:cxn>
                <a:cxn ang="0">
                  <a:pos x="T4" y="T5"/>
                </a:cxn>
                <a:cxn ang="0">
                  <a:pos x="T6" y="T7"/>
                </a:cxn>
              </a:cxnLst>
              <a:rect l="0" t="0" r="r" b="b"/>
              <a:pathLst>
                <a:path w="1414" h="1415">
                  <a:moveTo>
                    <a:pt x="1414" y="0"/>
                  </a:moveTo>
                  <a:lnTo>
                    <a:pt x="0" y="0"/>
                  </a:lnTo>
                  <a:lnTo>
                    <a:pt x="0" y="1415"/>
                  </a:lnTo>
                  <a:cubicBezTo>
                    <a:pt x="781" y="1415"/>
                    <a:pt x="1414" y="781"/>
                    <a:pt x="1414" y="0"/>
                  </a:cubicBezTo>
                  <a:close/>
                </a:path>
              </a:pathLst>
            </a:custGeom>
            <a:solidFill>
              <a:srgbClr val="4FC4C5"/>
            </a:solidFill>
            <a:ln w="381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40">
              <a:extLst>
                <a:ext uri="{FF2B5EF4-FFF2-40B4-BE49-F238E27FC236}">
                  <a16:creationId xmlns:a16="http://schemas.microsoft.com/office/drawing/2014/main" id="{37049E7C-E1D5-457A-B1B6-3CBFC33D4807}"/>
                </a:ext>
              </a:extLst>
            </p:cNvPr>
            <p:cNvSpPr>
              <a:spLocks/>
            </p:cNvSpPr>
            <p:nvPr/>
          </p:nvSpPr>
          <p:spPr bwMode="auto">
            <a:xfrm>
              <a:off x="7635875" y="4903788"/>
              <a:ext cx="357188" cy="354013"/>
            </a:xfrm>
            <a:custGeom>
              <a:avLst/>
              <a:gdLst>
                <a:gd name="T0" fmla="*/ 1415 w 1415"/>
                <a:gd name="T1" fmla="*/ 0 h 1415"/>
                <a:gd name="T2" fmla="*/ 0 w 1415"/>
                <a:gd name="T3" fmla="*/ 0 h 1415"/>
                <a:gd name="T4" fmla="*/ 0 w 1415"/>
                <a:gd name="T5" fmla="*/ 1415 h 1415"/>
                <a:gd name="T6" fmla="*/ 1415 w 1415"/>
                <a:gd name="T7" fmla="*/ 0 h 1415"/>
              </a:gdLst>
              <a:ahLst/>
              <a:cxnLst>
                <a:cxn ang="0">
                  <a:pos x="T0" y="T1"/>
                </a:cxn>
                <a:cxn ang="0">
                  <a:pos x="T2" y="T3"/>
                </a:cxn>
                <a:cxn ang="0">
                  <a:pos x="T4" y="T5"/>
                </a:cxn>
                <a:cxn ang="0">
                  <a:pos x="T6" y="T7"/>
                </a:cxn>
              </a:cxnLst>
              <a:rect l="0" t="0" r="r" b="b"/>
              <a:pathLst>
                <a:path w="1415" h="1415">
                  <a:moveTo>
                    <a:pt x="1415" y="0"/>
                  </a:moveTo>
                  <a:lnTo>
                    <a:pt x="0" y="0"/>
                  </a:lnTo>
                  <a:lnTo>
                    <a:pt x="0" y="1415"/>
                  </a:lnTo>
                  <a:cubicBezTo>
                    <a:pt x="781" y="1415"/>
                    <a:pt x="1415" y="781"/>
                    <a:pt x="1415" y="0"/>
                  </a:cubicBezTo>
                  <a:close/>
                </a:path>
              </a:pathLst>
            </a:custGeom>
            <a:solidFill>
              <a:srgbClr val="4FC4C5"/>
            </a:solidFill>
            <a:ln w="381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41">
              <a:extLst>
                <a:ext uri="{FF2B5EF4-FFF2-40B4-BE49-F238E27FC236}">
                  <a16:creationId xmlns:a16="http://schemas.microsoft.com/office/drawing/2014/main" id="{FC5E9069-5CB4-42D1-A27D-127961A87C16}"/>
                </a:ext>
              </a:extLst>
            </p:cNvPr>
            <p:cNvSpPr>
              <a:spLocks/>
            </p:cNvSpPr>
            <p:nvPr/>
          </p:nvSpPr>
          <p:spPr bwMode="auto">
            <a:xfrm>
              <a:off x="8205788" y="3573463"/>
              <a:ext cx="355600" cy="355600"/>
            </a:xfrm>
            <a:custGeom>
              <a:avLst/>
              <a:gdLst>
                <a:gd name="T0" fmla="*/ 1414 w 1414"/>
                <a:gd name="T1" fmla="*/ 0 h 1414"/>
                <a:gd name="T2" fmla="*/ 0 w 1414"/>
                <a:gd name="T3" fmla="*/ 0 h 1414"/>
                <a:gd name="T4" fmla="*/ 0 w 1414"/>
                <a:gd name="T5" fmla="*/ 1414 h 1414"/>
                <a:gd name="T6" fmla="*/ 1414 w 1414"/>
                <a:gd name="T7" fmla="*/ 0 h 1414"/>
              </a:gdLst>
              <a:ahLst/>
              <a:cxnLst>
                <a:cxn ang="0">
                  <a:pos x="T0" y="T1"/>
                </a:cxn>
                <a:cxn ang="0">
                  <a:pos x="T2" y="T3"/>
                </a:cxn>
                <a:cxn ang="0">
                  <a:pos x="T4" y="T5"/>
                </a:cxn>
                <a:cxn ang="0">
                  <a:pos x="T6" y="T7"/>
                </a:cxn>
              </a:cxnLst>
              <a:rect l="0" t="0" r="r" b="b"/>
              <a:pathLst>
                <a:path w="1414" h="1414">
                  <a:moveTo>
                    <a:pt x="1414" y="0"/>
                  </a:moveTo>
                  <a:lnTo>
                    <a:pt x="0" y="0"/>
                  </a:lnTo>
                  <a:lnTo>
                    <a:pt x="0" y="1414"/>
                  </a:lnTo>
                  <a:cubicBezTo>
                    <a:pt x="781" y="1414"/>
                    <a:pt x="1414" y="781"/>
                    <a:pt x="1414" y="0"/>
                  </a:cubicBezTo>
                  <a:close/>
                </a:path>
              </a:pathLst>
            </a:custGeom>
            <a:solidFill>
              <a:schemeClr val="accent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47" name="Freeform 42">
              <a:extLst>
                <a:ext uri="{FF2B5EF4-FFF2-40B4-BE49-F238E27FC236}">
                  <a16:creationId xmlns:a16="http://schemas.microsoft.com/office/drawing/2014/main" id="{8D2FA29D-8431-40CB-88FA-96C78ADD8E9F}"/>
                </a:ext>
              </a:extLst>
            </p:cNvPr>
            <p:cNvSpPr>
              <a:spLocks/>
            </p:cNvSpPr>
            <p:nvPr/>
          </p:nvSpPr>
          <p:spPr bwMode="auto">
            <a:xfrm>
              <a:off x="7850188" y="3573463"/>
              <a:ext cx="355600" cy="355600"/>
            </a:xfrm>
            <a:custGeom>
              <a:avLst/>
              <a:gdLst>
                <a:gd name="T0" fmla="*/ 1415 w 1415"/>
                <a:gd name="T1" fmla="*/ 0 h 1414"/>
                <a:gd name="T2" fmla="*/ 0 w 1415"/>
                <a:gd name="T3" fmla="*/ 0 h 1414"/>
                <a:gd name="T4" fmla="*/ 0 w 1415"/>
                <a:gd name="T5" fmla="*/ 1414 h 1414"/>
                <a:gd name="T6" fmla="*/ 1415 w 1415"/>
                <a:gd name="T7" fmla="*/ 0 h 1414"/>
              </a:gdLst>
              <a:ahLst/>
              <a:cxnLst>
                <a:cxn ang="0">
                  <a:pos x="T0" y="T1"/>
                </a:cxn>
                <a:cxn ang="0">
                  <a:pos x="T2" y="T3"/>
                </a:cxn>
                <a:cxn ang="0">
                  <a:pos x="T4" y="T5"/>
                </a:cxn>
                <a:cxn ang="0">
                  <a:pos x="T6" y="T7"/>
                </a:cxn>
              </a:cxnLst>
              <a:rect l="0" t="0" r="r" b="b"/>
              <a:pathLst>
                <a:path w="1415" h="1414">
                  <a:moveTo>
                    <a:pt x="1415" y="0"/>
                  </a:moveTo>
                  <a:lnTo>
                    <a:pt x="0" y="0"/>
                  </a:lnTo>
                  <a:lnTo>
                    <a:pt x="0" y="1414"/>
                  </a:lnTo>
                  <a:cubicBezTo>
                    <a:pt x="781" y="1414"/>
                    <a:pt x="1415" y="781"/>
                    <a:pt x="1415" y="0"/>
                  </a:cubicBezTo>
                  <a:close/>
                </a:path>
              </a:pathLst>
            </a:custGeom>
            <a:solidFill>
              <a:schemeClr val="accent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48" name="Freeform 43">
              <a:extLst>
                <a:ext uri="{FF2B5EF4-FFF2-40B4-BE49-F238E27FC236}">
                  <a16:creationId xmlns:a16="http://schemas.microsoft.com/office/drawing/2014/main" id="{910B46B1-9B15-4554-BFD5-FF831073A1F2}"/>
                </a:ext>
              </a:extLst>
            </p:cNvPr>
            <p:cNvSpPr>
              <a:spLocks/>
            </p:cNvSpPr>
            <p:nvPr/>
          </p:nvSpPr>
          <p:spPr bwMode="auto">
            <a:xfrm>
              <a:off x="5537200" y="2209800"/>
              <a:ext cx="355600" cy="354013"/>
            </a:xfrm>
            <a:custGeom>
              <a:avLst/>
              <a:gdLst>
                <a:gd name="T0" fmla="*/ 0 w 1414"/>
                <a:gd name="T1" fmla="*/ 1415 h 1415"/>
                <a:gd name="T2" fmla="*/ 1414 w 1414"/>
                <a:gd name="T3" fmla="*/ 1415 h 1415"/>
                <a:gd name="T4" fmla="*/ 1414 w 1414"/>
                <a:gd name="T5" fmla="*/ 0 h 1415"/>
                <a:gd name="T6" fmla="*/ 0 w 1414"/>
                <a:gd name="T7" fmla="*/ 1415 h 1415"/>
              </a:gdLst>
              <a:ahLst/>
              <a:cxnLst>
                <a:cxn ang="0">
                  <a:pos x="T0" y="T1"/>
                </a:cxn>
                <a:cxn ang="0">
                  <a:pos x="T2" y="T3"/>
                </a:cxn>
                <a:cxn ang="0">
                  <a:pos x="T4" y="T5"/>
                </a:cxn>
                <a:cxn ang="0">
                  <a:pos x="T6" y="T7"/>
                </a:cxn>
              </a:cxnLst>
              <a:rect l="0" t="0" r="r" b="b"/>
              <a:pathLst>
                <a:path w="1414" h="1415">
                  <a:moveTo>
                    <a:pt x="0" y="1415"/>
                  </a:moveTo>
                  <a:lnTo>
                    <a:pt x="1414" y="1415"/>
                  </a:lnTo>
                  <a:lnTo>
                    <a:pt x="1414" y="0"/>
                  </a:lnTo>
                  <a:cubicBezTo>
                    <a:pt x="633" y="0"/>
                    <a:pt x="0" y="634"/>
                    <a:pt x="0" y="1415"/>
                  </a:cubicBezTo>
                  <a:close/>
                </a:path>
              </a:pathLst>
            </a:custGeom>
            <a:solidFill>
              <a:schemeClr val="accent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49" name="Freeform 44">
              <a:extLst>
                <a:ext uri="{FF2B5EF4-FFF2-40B4-BE49-F238E27FC236}">
                  <a16:creationId xmlns:a16="http://schemas.microsoft.com/office/drawing/2014/main" id="{D64D60A9-FC7C-4C2B-9AE8-02A66F96D5C5}"/>
                </a:ext>
              </a:extLst>
            </p:cNvPr>
            <p:cNvSpPr>
              <a:spLocks/>
            </p:cNvSpPr>
            <p:nvPr/>
          </p:nvSpPr>
          <p:spPr bwMode="auto">
            <a:xfrm>
              <a:off x="5892800" y="2209800"/>
              <a:ext cx="357188" cy="354013"/>
            </a:xfrm>
            <a:custGeom>
              <a:avLst/>
              <a:gdLst>
                <a:gd name="T0" fmla="*/ 0 w 1415"/>
                <a:gd name="T1" fmla="*/ 1415 h 1415"/>
                <a:gd name="T2" fmla="*/ 1415 w 1415"/>
                <a:gd name="T3" fmla="*/ 1415 h 1415"/>
                <a:gd name="T4" fmla="*/ 1415 w 1415"/>
                <a:gd name="T5" fmla="*/ 0 h 1415"/>
                <a:gd name="T6" fmla="*/ 0 w 1415"/>
                <a:gd name="T7" fmla="*/ 1415 h 1415"/>
              </a:gdLst>
              <a:ahLst/>
              <a:cxnLst>
                <a:cxn ang="0">
                  <a:pos x="T0" y="T1"/>
                </a:cxn>
                <a:cxn ang="0">
                  <a:pos x="T2" y="T3"/>
                </a:cxn>
                <a:cxn ang="0">
                  <a:pos x="T4" y="T5"/>
                </a:cxn>
                <a:cxn ang="0">
                  <a:pos x="T6" y="T7"/>
                </a:cxn>
              </a:cxnLst>
              <a:rect l="0" t="0" r="r" b="b"/>
              <a:pathLst>
                <a:path w="1415" h="1415">
                  <a:moveTo>
                    <a:pt x="0" y="1415"/>
                  </a:moveTo>
                  <a:lnTo>
                    <a:pt x="1415" y="1415"/>
                  </a:lnTo>
                  <a:lnTo>
                    <a:pt x="1415" y="0"/>
                  </a:lnTo>
                  <a:cubicBezTo>
                    <a:pt x="634" y="0"/>
                    <a:pt x="0" y="634"/>
                    <a:pt x="0" y="1415"/>
                  </a:cubicBezTo>
                  <a:close/>
                </a:path>
              </a:pathLst>
            </a:custGeom>
            <a:solidFill>
              <a:schemeClr val="accent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50" name="Freeform 45">
              <a:extLst>
                <a:ext uri="{FF2B5EF4-FFF2-40B4-BE49-F238E27FC236}">
                  <a16:creationId xmlns:a16="http://schemas.microsoft.com/office/drawing/2014/main" id="{BD720F9C-E204-4E7A-B473-C192FEB011F1}"/>
                </a:ext>
              </a:extLst>
            </p:cNvPr>
            <p:cNvSpPr>
              <a:spLocks/>
            </p:cNvSpPr>
            <p:nvPr/>
          </p:nvSpPr>
          <p:spPr bwMode="auto">
            <a:xfrm>
              <a:off x="3094038" y="2935288"/>
              <a:ext cx="355600" cy="354013"/>
            </a:xfrm>
            <a:custGeom>
              <a:avLst/>
              <a:gdLst>
                <a:gd name="T0" fmla="*/ 0 w 1414"/>
                <a:gd name="T1" fmla="*/ 1414 h 1414"/>
                <a:gd name="T2" fmla="*/ 1414 w 1414"/>
                <a:gd name="T3" fmla="*/ 1414 h 1414"/>
                <a:gd name="T4" fmla="*/ 1414 w 1414"/>
                <a:gd name="T5" fmla="*/ 0 h 1414"/>
                <a:gd name="T6" fmla="*/ 0 w 1414"/>
                <a:gd name="T7" fmla="*/ 1414 h 1414"/>
              </a:gdLst>
              <a:ahLst/>
              <a:cxnLst>
                <a:cxn ang="0">
                  <a:pos x="T0" y="T1"/>
                </a:cxn>
                <a:cxn ang="0">
                  <a:pos x="T2" y="T3"/>
                </a:cxn>
                <a:cxn ang="0">
                  <a:pos x="T4" y="T5"/>
                </a:cxn>
                <a:cxn ang="0">
                  <a:pos x="T6" y="T7"/>
                </a:cxn>
              </a:cxnLst>
              <a:rect l="0" t="0" r="r" b="b"/>
              <a:pathLst>
                <a:path w="1414" h="1414">
                  <a:moveTo>
                    <a:pt x="0" y="1414"/>
                  </a:moveTo>
                  <a:lnTo>
                    <a:pt x="1414" y="1414"/>
                  </a:lnTo>
                  <a:lnTo>
                    <a:pt x="1414" y="0"/>
                  </a:lnTo>
                  <a:cubicBezTo>
                    <a:pt x="633" y="0"/>
                    <a:pt x="0" y="633"/>
                    <a:pt x="0" y="1414"/>
                  </a:cubicBezTo>
                  <a:close/>
                </a:path>
              </a:pathLst>
            </a:custGeom>
            <a:solidFill>
              <a:srgbClr val="FFFFFF"/>
            </a:solidFill>
            <a:ln w="381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46">
              <a:extLst>
                <a:ext uri="{FF2B5EF4-FFF2-40B4-BE49-F238E27FC236}">
                  <a16:creationId xmlns:a16="http://schemas.microsoft.com/office/drawing/2014/main" id="{B0ED4F0A-D295-401E-9660-6D000C0A8ECB}"/>
                </a:ext>
              </a:extLst>
            </p:cNvPr>
            <p:cNvSpPr>
              <a:spLocks/>
            </p:cNvSpPr>
            <p:nvPr/>
          </p:nvSpPr>
          <p:spPr bwMode="auto">
            <a:xfrm>
              <a:off x="3449638" y="2935288"/>
              <a:ext cx="355600" cy="354013"/>
            </a:xfrm>
            <a:custGeom>
              <a:avLst/>
              <a:gdLst>
                <a:gd name="T0" fmla="*/ 0 w 1415"/>
                <a:gd name="T1" fmla="*/ 1414 h 1414"/>
                <a:gd name="T2" fmla="*/ 1415 w 1415"/>
                <a:gd name="T3" fmla="*/ 1414 h 1414"/>
                <a:gd name="T4" fmla="*/ 1415 w 1415"/>
                <a:gd name="T5" fmla="*/ 0 h 1414"/>
                <a:gd name="T6" fmla="*/ 0 w 1415"/>
                <a:gd name="T7" fmla="*/ 1414 h 1414"/>
              </a:gdLst>
              <a:ahLst/>
              <a:cxnLst>
                <a:cxn ang="0">
                  <a:pos x="T0" y="T1"/>
                </a:cxn>
                <a:cxn ang="0">
                  <a:pos x="T2" y="T3"/>
                </a:cxn>
                <a:cxn ang="0">
                  <a:pos x="T4" y="T5"/>
                </a:cxn>
                <a:cxn ang="0">
                  <a:pos x="T6" y="T7"/>
                </a:cxn>
              </a:cxnLst>
              <a:rect l="0" t="0" r="r" b="b"/>
              <a:pathLst>
                <a:path w="1415" h="1414">
                  <a:moveTo>
                    <a:pt x="0" y="1414"/>
                  </a:moveTo>
                  <a:lnTo>
                    <a:pt x="1415" y="1414"/>
                  </a:lnTo>
                  <a:lnTo>
                    <a:pt x="1415" y="0"/>
                  </a:lnTo>
                  <a:cubicBezTo>
                    <a:pt x="634" y="0"/>
                    <a:pt x="0" y="633"/>
                    <a:pt x="0" y="1414"/>
                  </a:cubicBezTo>
                  <a:close/>
                </a:path>
              </a:pathLst>
            </a:custGeom>
            <a:solidFill>
              <a:srgbClr val="FFFFFF"/>
            </a:solidFill>
            <a:ln w="381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Oval 47">
              <a:extLst>
                <a:ext uri="{FF2B5EF4-FFF2-40B4-BE49-F238E27FC236}">
                  <a16:creationId xmlns:a16="http://schemas.microsoft.com/office/drawing/2014/main" id="{3DCFE2F0-68FD-4B0D-BB5D-F8D822DD6DDF}"/>
                </a:ext>
              </a:extLst>
            </p:cNvPr>
            <p:cNvSpPr>
              <a:spLocks noChangeArrowheads="1"/>
            </p:cNvSpPr>
            <p:nvPr/>
          </p:nvSpPr>
          <p:spPr bwMode="auto">
            <a:xfrm>
              <a:off x="6507163" y="2921000"/>
              <a:ext cx="295275" cy="2952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53" name="Oval 48">
              <a:extLst>
                <a:ext uri="{FF2B5EF4-FFF2-40B4-BE49-F238E27FC236}">
                  <a16:creationId xmlns:a16="http://schemas.microsoft.com/office/drawing/2014/main" id="{1A3B7740-5DC7-4280-A0E7-6046485E6ED5}"/>
                </a:ext>
              </a:extLst>
            </p:cNvPr>
            <p:cNvSpPr>
              <a:spLocks noChangeArrowheads="1"/>
            </p:cNvSpPr>
            <p:nvPr/>
          </p:nvSpPr>
          <p:spPr bwMode="auto">
            <a:xfrm>
              <a:off x="6902450" y="2921000"/>
              <a:ext cx="295275" cy="2952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54" name="Oval 49">
              <a:extLst>
                <a:ext uri="{FF2B5EF4-FFF2-40B4-BE49-F238E27FC236}">
                  <a16:creationId xmlns:a16="http://schemas.microsoft.com/office/drawing/2014/main" id="{12B032D6-C7CA-4E03-91AA-5F84D02DC8FA}"/>
                </a:ext>
              </a:extLst>
            </p:cNvPr>
            <p:cNvSpPr>
              <a:spLocks noChangeArrowheads="1"/>
            </p:cNvSpPr>
            <p:nvPr/>
          </p:nvSpPr>
          <p:spPr bwMode="auto">
            <a:xfrm>
              <a:off x="7297738" y="2921000"/>
              <a:ext cx="295275" cy="2952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55" name="Freeform 50">
              <a:extLst>
                <a:ext uri="{FF2B5EF4-FFF2-40B4-BE49-F238E27FC236}">
                  <a16:creationId xmlns:a16="http://schemas.microsoft.com/office/drawing/2014/main" id="{3B2D7AC2-92C5-401E-865A-7F6BACE84E2A}"/>
                </a:ext>
              </a:extLst>
            </p:cNvPr>
            <p:cNvSpPr>
              <a:spLocks/>
            </p:cNvSpPr>
            <p:nvPr/>
          </p:nvSpPr>
          <p:spPr bwMode="auto">
            <a:xfrm>
              <a:off x="4549775" y="3538538"/>
              <a:ext cx="355600" cy="355600"/>
            </a:xfrm>
            <a:custGeom>
              <a:avLst/>
              <a:gdLst>
                <a:gd name="T0" fmla="*/ 0 w 1414"/>
                <a:gd name="T1" fmla="*/ 1414 h 1414"/>
                <a:gd name="T2" fmla="*/ 1414 w 1414"/>
                <a:gd name="T3" fmla="*/ 1414 h 1414"/>
                <a:gd name="T4" fmla="*/ 1414 w 1414"/>
                <a:gd name="T5" fmla="*/ 0 h 1414"/>
                <a:gd name="T6" fmla="*/ 0 w 1414"/>
                <a:gd name="T7" fmla="*/ 1414 h 1414"/>
              </a:gdLst>
              <a:ahLst/>
              <a:cxnLst>
                <a:cxn ang="0">
                  <a:pos x="T0" y="T1"/>
                </a:cxn>
                <a:cxn ang="0">
                  <a:pos x="T2" y="T3"/>
                </a:cxn>
                <a:cxn ang="0">
                  <a:pos x="T4" y="T5"/>
                </a:cxn>
                <a:cxn ang="0">
                  <a:pos x="T6" y="T7"/>
                </a:cxn>
              </a:cxnLst>
              <a:rect l="0" t="0" r="r" b="b"/>
              <a:pathLst>
                <a:path w="1414" h="1414">
                  <a:moveTo>
                    <a:pt x="0" y="1414"/>
                  </a:moveTo>
                  <a:lnTo>
                    <a:pt x="1414" y="1414"/>
                  </a:lnTo>
                  <a:lnTo>
                    <a:pt x="1414" y="0"/>
                  </a:lnTo>
                  <a:cubicBezTo>
                    <a:pt x="633" y="0"/>
                    <a:pt x="0" y="633"/>
                    <a:pt x="0" y="1414"/>
                  </a:cubicBezTo>
                  <a:close/>
                </a:path>
              </a:pathLst>
            </a:custGeom>
            <a:solidFill>
              <a:srgbClr val="4FC4C5"/>
            </a:solidFill>
            <a:ln w="381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51">
              <a:extLst>
                <a:ext uri="{FF2B5EF4-FFF2-40B4-BE49-F238E27FC236}">
                  <a16:creationId xmlns:a16="http://schemas.microsoft.com/office/drawing/2014/main" id="{C84BFA90-7318-4A86-9CAC-2678972169B0}"/>
                </a:ext>
              </a:extLst>
            </p:cNvPr>
            <p:cNvSpPr>
              <a:spLocks/>
            </p:cNvSpPr>
            <p:nvPr/>
          </p:nvSpPr>
          <p:spPr bwMode="auto">
            <a:xfrm>
              <a:off x="4905375" y="3538538"/>
              <a:ext cx="355600" cy="355600"/>
            </a:xfrm>
            <a:custGeom>
              <a:avLst/>
              <a:gdLst>
                <a:gd name="T0" fmla="*/ 0 w 1415"/>
                <a:gd name="T1" fmla="*/ 1414 h 1414"/>
                <a:gd name="T2" fmla="*/ 1415 w 1415"/>
                <a:gd name="T3" fmla="*/ 1414 h 1414"/>
                <a:gd name="T4" fmla="*/ 1415 w 1415"/>
                <a:gd name="T5" fmla="*/ 0 h 1414"/>
                <a:gd name="T6" fmla="*/ 0 w 1415"/>
                <a:gd name="T7" fmla="*/ 1414 h 1414"/>
              </a:gdLst>
              <a:ahLst/>
              <a:cxnLst>
                <a:cxn ang="0">
                  <a:pos x="T0" y="T1"/>
                </a:cxn>
                <a:cxn ang="0">
                  <a:pos x="T2" y="T3"/>
                </a:cxn>
                <a:cxn ang="0">
                  <a:pos x="T4" y="T5"/>
                </a:cxn>
                <a:cxn ang="0">
                  <a:pos x="T6" y="T7"/>
                </a:cxn>
              </a:cxnLst>
              <a:rect l="0" t="0" r="r" b="b"/>
              <a:pathLst>
                <a:path w="1415" h="1414">
                  <a:moveTo>
                    <a:pt x="0" y="1414"/>
                  </a:moveTo>
                  <a:lnTo>
                    <a:pt x="1415" y="1414"/>
                  </a:lnTo>
                  <a:lnTo>
                    <a:pt x="1415" y="0"/>
                  </a:lnTo>
                  <a:cubicBezTo>
                    <a:pt x="634" y="0"/>
                    <a:pt x="0" y="633"/>
                    <a:pt x="0" y="1414"/>
                  </a:cubicBezTo>
                  <a:close/>
                </a:path>
              </a:pathLst>
            </a:custGeom>
            <a:solidFill>
              <a:srgbClr val="4FC4C5"/>
            </a:solidFill>
            <a:ln w="381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657767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D2205-1A9F-4C02-A268-98DC14C7CB5E}"/>
              </a:ext>
            </a:extLst>
          </p:cNvPr>
          <p:cNvSpPr>
            <a:spLocks noGrp="1"/>
          </p:cNvSpPr>
          <p:nvPr>
            <p:ph type="title"/>
          </p:nvPr>
        </p:nvSpPr>
        <p:spPr>
          <a:xfrm>
            <a:off x="190500" y="147952"/>
            <a:ext cx="11772899" cy="1153360"/>
          </a:xfrm>
        </p:spPr>
        <p:txBody>
          <a:bodyPr anchor="ctr">
            <a:normAutofit/>
          </a:bodyPr>
          <a:lstStyle/>
          <a:p>
            <a:r>
              <a:rPr lang="en-GB" dirty="0"/>
              <a:t>For HE… and beyond!</a:t>
            </a:r>
          </a:p>
        </p:txBody>
      </p:sp>
      <p:pic>
        <p:nvPicPr>
          <p:cNvPr id="8" name="Content Placeholder 5">
            <a:extLst>
              <a:ext uri="{FF2B5EF4-FFF2-40B4-BE49-F238E27FC236}">
                <a16:creationId xmlns:a16="http://schemas.microsoft.com/office/drawing/2014/main" id="{A617D0BB-7036-4B8B-952D-992FCB30FC96}"/>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 b="6025"/>
          <a:stretch/>
        </p:blipFill>
        <p:spPr>
          <a:xfrm>
            <a:off x="190500" y="1733492"/>
            <a:ext cx="11772899" cy="4425401"/>
          </a:xfrm>
          <a:prstGeom prst="rect">
            <a:avLst/>
          </a:prstGeom>
          <a:noFill/>
          <a:ln w="38100">
            <a:solidFill>
              <a:schemeClr val="bg1"/>
            </a:solidFill>
          </a:ln>
        </p:spPr>
      </p:pic>
      <p:sp>
        <p:nvSpPr>
          <p:cNvPr id="5" name="Footer Placeholder 4">
            <a:extLst>
              <a:ext uri="{FF2B5EF4-FFF2-40B4-BE49-F238E27FC236}">
                <a16:creationId xmlns:a16="http://schemas.microsoft.com/office/drawing/2014/main" id="{91CFB688-B6C9-4080-B1C0-D3334B0F385A}"/>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1092853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405DC-86B2-45C9-BBD4-297B3EA79EAB}"/>
              </a:ext>
            </a:extLst>
          </p:cNvPr>
          <p:cNvSpPr>
            <a:spLocks noGrp="1"/>
          </p:cNvSpPr>
          <p:nvPr>
            <p:ph type="title"/>
          </p:nvPr>
        </p:nvSpPr>
        <p:spPr/>
        <p:txBody>
          <a:bodyPr/>
          <a:lstStyle/>
          <a:p>
            <a:r>
              <a:rPr lang="en-GB" dirty="0"/>
              <a:t>Presentation web page</a:t>
            </a:r>
          </a:p>
        </p:txBody>
      </p:sp>
      <p:pic>
        <p:nvPicPr>
          <p:cNvPr id="7" name="Content Placeholder 6">
            <a:extLst>
              <a:ext uri="{FF2B5EF4-FFF2-40B4-BE49-F238E27FC236}">
                <a16:creationId xmlns:a16="http://schemas.microsoft.com/office/drawing/2014/main" id="{FF2AE468-BD20-4FBC-9F31-DFA985B8506A}"/>
              </a:ext>
              <a:ext uri="{C183D7F6-B498-43B3-948B-1728B52AA6E4}">
                <adec:decorative xmlns:adec="http://schemas.microsoft.com/office/drawing/2017/decorative" val="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28602" y="1500809"/>
            <a:ext cx="6614158" cy="4743221"/>
          </a:xfrm>
          <a:ln w="38100">
            <a:solidFill>
              <a:schemeClr val="accent5"/>
            </a:solidFill>
          </a:ln>
        </p:spPr>
      </p:pic>
      <p:sp>
        <p:nvSpPr>
          <p:cNvPr id="8" name="Content Placeholder 7">
            <a:extLst>
              <a:ext uri="{FF2B5EF4-FFF2-40B4-BE49-F238E27FC236}">
                <a16:creationId xmlns:a16="http://schemas.microsoft.com/office/drawing/2014/main" id="{BFB2922F-8C9F-4741-A943-BD3046E605F0}"/>
              </a:ext>
            </a:extLst>
          </p:cNvPr>
          <p:cNvSpPr>
            <a:spLocks noGrp="1"/>
          </p:cNvSpPr>
          <p:nvPr>
            <p:ph sz="half" idx="2"/>
          </p:nvPr>
        </p:nvSpPr>
        <p:spPr>
          <a:xfrm>
            <a:off x="7208521" y="1500809"/>
            <a:ext cx="4754878" cy="4681330"/>
          </a:xfrm>
        </p:spPr>
        <p:txBody>
          <a:bodyPr>
            <a:normAutofit/>
          </a:bodyPr>
          <a:lstStyle/>
          <a:p>
            <a:pPr marL="0" indent="0">
              <a:buNone/>
            </a:pPr>
            <a:r>
              <a:rPr lang="en-GB" sz="2800" dirty="0">
                <a:hlinkClick r:id="rId4"/>
              </a:rPr>
              <a:t>https://go.soton.ac.uk/tsp</a:t>
            </a:r>
            <a:r>
              <a:rPr lang="en-GB" sz="2800" dirty="0"/>
              <a:t> </a:t>
            </a:r>
          </a:p>
        </p:txBody>
      </p:sp>
      <p:sp>
        <p:nvSpPr>
          <p:cNvPr id="4" name="Footer Placeholder 3">
            <a:extLst>
              <a:ext uri="{FF2B5EF4-FFF2-40B4-BE49-F238E27FC236}">
                <a16:creationId xmlns:a16="http://schemas.microsoft.com/office/drawing/2014/main" id="{549786AD-3137-49C6-B476-115069C6C6A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pic>
        <p:nvPicPr>
          <p:cNvPr id="10" name="Picture 9">
            <a:extLst>
              <a:ext uri="{FF2B5EF4-FFF2-40B4-BE49-F238E27FC236}">
                <a16:creationId xmlns:a16="http://schemas.microsoft.com/office/drawing/2014/main" id="{ABDCAD9A-6A20-4086-9985-0BBC9BD780B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5720" y="2497221"/>
            <a:ext cx="3684918" cy="3684918"/>
          </a:xfrm>
          <a:prstGeom prst="rect">
            <a:avLst/>
          </a:prstGeom>
        </p:spPr>
      </p:pic>
    </p:spTree>
    <p:extLst>
      <p:ext uri="{BB962C8B-B14F-4D97-AF65-F5344CB8AC3E}">
        <p14:creationId xmlns:p14="http://schemas.microsoft.com/office/powerpoint/2010/main" val="3676216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88940-D188-4AC6-B025-8DA732A7367A}"/>
              </a:ext>
            </a:extLst>
          </p:cNvPr>
          <p:cNvSpPr>
            <a:spLocks noGrp="1"/>
          </p:cNvSpPr>
          <p:nvPr>
            <p:ph type="title"/>
          </p:nvPr>
        </p:nvSpPr>
        <p:spPr/>
        <p:txBody>
          <a:bodyPr/>
          <a:lstStyle/>
          <a:p>
            <a:r>
              <a:rPr lang="en-GB" dirty="0">
                <a:solidFill>
                  <a:schemeClr val="accent5"/>
                </a:solidFill>
              </a:rPr>
              <a:t>How can we… </a:t>
            </a:r>
            <a:r>
              <a:rPr lang="en-GB" dirty="0">
                <a:solidFill>
                  <a:schemeClr val="tx1"/>
                </a:solidFill>
              </a:rPr>
              <a:t>1</a:t>
            </a:r>
          </a:p>
        </p:txBody>
      </p:sp>
      <p:grpSp>
        <p:nvGrpSpPr>
          <p:cNvPr id="28" name="Group 27" descr="demystify alternative text for complex images like charts and graphs?&#10;">
            <a:extLst>
              <a:ext uri="{FF2B5EF4-FFF2-40B4-BE49-F238E27FC236}">
                <a16:creationId xmlns:a16="http://schemas.microsoft.com/office/drawing/2014/main" id="{901E2CDF-0CEE-4AAC-9E15-435046B39BCA}"/>
              </a:ext>
            </a:extLst>
          </p:cNvPr>
          <p:cNvGrpSpPr/>
          <p:nvPr/>
        </p:nvGrpSpPr>
        <p:grpSpPr>
          <a:xfrm>
            <a:off x="634999" y="2060443"/>
            <a:ext cx="10934701" cy="3425957"/>
            <a:chOff x="228599" y="1500759"/>
            <a:chExt cx="7682949" cy="1337255"/>
          </a:xfrm>
        </p:grpSpPr>
        <p:sp>
          <p:nvSpPr>
            <p:cNvPr id="19" name="Rectangle: Rounded Corners 18">
              <a:extLst>
                <a:ext uri="{FF2B5EF4-FFF2-40B4-BE49-F238E27FC236}">
                  <a16:creationId xmlns:a16="http://schemas.microsoft.com/office/drawing/2014/main" id="{8AE7C148-AD65-43D8-B8B9-35702EED3289}"/>
                </a:ext>
              </a:extLst>
            </p:cNvPr>
            <p:cNvSpPr/>
            <p:nvPr/>
          </p:nvSpPr>
          <p:spPr>
            <a:xfrm>
              <a:off x="228599" y="1500759"/>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0" name="Rectangle 19" descr="Normal Distribution with solid fill">
              <a:extLst>
                <a:ext uri="{FF2B5EF4-FFF2-40B4-BE49-F238E27FC236}">
                  <a16:creationId xmlns:a16="http://schemas.microsoft.com/office/drawing/2014/main" id="{7B729689-0568-4CE3-BB44-8B95980474FB}"/>
                </a:ext>
                <a:ext uri="{C183D7F6-B498-43B3-948B-1728B52AA6E4}">
                  <adec:decorative xmlns:adec="http://schemas.microsoft.com/office/drawing/2017/decorative" val="1"/>
                </a:ext>
              </a:extLst>
            </p:cNvPr>
            <p:cNvSpPr/>
            <p:nvPr/>
          </p:nvSpPr>
          <p:spPr>
            <a:xfrm>
              <a:off x="371372" y="1801641"/>
              <a:ext cx="1401755" cy="735490"/>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1B702502-C537-4414-9AA4-16AC2B089996}"/>
                </a:ext>
              </a:extLst>
            </p:cNvPr>
            <p:cNvSpPr/>
            <p:nvPr/>
          </p:nvSpPr>
          <p:spPr>
            <a:xfrm>
              <a:off x="1773129" y="1500759"/>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4400" kern="1200" dirty="0">
                  <a:solidFill>
                    <a:schemeClr val="accent1"/>
                  </a:solidFill>
                </a:rPr>
                <a:t>demystify</a:t>
              </a:r>
              <a:r>
                <a:rPr lang="en-GB" sz="4400" kern="1200" dirty="0">
                  <a:solidFill>
                    <a:srgbClr val="FFFFEE"/>
                  </a:solidFill>
                </a:rPr>
                <a:t> alternative text for complex images like charts and graphs?</a:t>
              </a:r>
            </a:p>
          </p:txBody>
        </p:sp>
      </p:grpSp>
      <p:sp>
        <p:nvSpPr>
          <p:cNvPr id="4" name="Footer Placeholder 3">
            <a:extLst>
              <a:ext uri="{FF2B5EF4-FFF2-40B4-BE49-F238E27FC236}">
                <a16:creationId xmlns:a16="http://schemas.microsoft.com/office/drawing/2014/main" id="{80F253AC-4E5E-44E3-B63F-F4CF616D0B0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85398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5FBAD-CB84-4512-8E91-9BEBBB9C71FD}"/>
              </a:ext>
            </a:extLst>
          </p:cNvPr>
          <p:cNvSpPr>
            <a:spLocks noGrp="1"/>
          </p:cNvSpPr>
          <p:nvPr>
            <p:ph type="title"/>
          </p:nvPr>
        </p:nvSpPr>
        <p:spPr>
          <a:xfrm>
            <a:off x="190500" y="147952"/>
            <a:ext cx="11772899" cy="1153360"/>
          </a:xfrm>
        </p:spPr>
        <p:txBody>
          <a:bodyPr anchor="ctr">
            <a:normAutofit/>
          </a:bodyPr>
          <a:lstStyle/>
          <a:p>
            <a:r>
              <a:rPr lang="en-GB" dirty="0"/>
              <a:t>Alternative text</a:t>
            </a:r>
          </a:p>
        </p:txBody>
      </p:sp>
      <p:sp>
        <p:nvSpPr>
          <p:cNvPr id="4" name="Footer Placeholder 3">
            <a:extLst>
              <a:ext uri="{FF2B5EF4-FFF2-40B4-BE49-F238E27FC236}">
                <a16:creationId xmlns:a16="http://schemas.microsoft.com/office/drawing/2014/main" id="{E23E5CB0-883F-48C9-9CA0-CE23A75FC015}"/>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graphicFrame>
        <p:nvGraphicFramePr>
          <p:cNvPr id="7" name="Content Placeholder 2" descr="One of the top two issues for most institutions.&#10;Existing guidance can be overly simple.&#10;Good alt text realises potential of Ally audio format.&#10;">
            <a:extLst>
              <a:ext uri="{FF2B5EF4-FFF2-40B4-BE49-F238E27FC236}">
                <a16:creationId xmlns:a16="http://schemas.microsoft.com/office/drawing/2014/main" id="{68D25416-05F8-3AD7-7FC8-5110C3846B40}"/>
              </a:ext>
            </a:extLst>
          </p:cNvPr>
          <p:cNvGraphicFramePr>
            <a:graphicFrameLocks noGrp="1"/>
          </p:cNvGraphicFramePr>
          <p:nvPr>
            <p:ph idx="1"/>
            <p:extLst>
              <p:ext uri="{D42A27DB-BD31-4B8C-83A1-F6EECF244321}">
                <p14:modId xmlns:p14="http://schemas.microsoft.com/office/powerpoint/2010/main" val="1360750821"/>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7058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DB3B5-B974-40C8-B031-5ACB8901B9B0}"/>
              </a:ext>
            </a:extLst>
          </p:cNvPr>
          <p:cNvSpPr>
            <a:spLocks noGrp="1"/>
          </p:cNvSpPr>
          <p:nvPr>
            <p:ph type="title"/>
          </p:nvPr>
        </p:nvSpPr>
        <p:spPr/>
        <p:txBody>
          <a:bodyPr/>
          <a:lstStyle/>
          <a:p>
            <a:r>
              <a:rPr lang="en-GB" dirty="0"/>
              <a:t>Alt text for images, charts, and graphs</a:t>
            </a:r>
          </a:p>
        </p:txBody>
      </p:sp>
      <p:grpSp>
        <p:nvGrpSpPr>
          <p:cNvPr id="14" name="Group 13" descr="Thirty minute session.&#10;">
            <a:extLst>
              <a:ext uri="{FF2B5EF4-FFF2-40B4-BE49-F238E27FC236}">
                <a16:creationId xmlns:a16="http://schemas.microsoft.com/office/drawing/2014/main" id="{C44F6AF0-478B-4137-ABB5-8E5FAB96CA4E}"/>
              </a:ext>
            </a:extLst>
          </p:cNvPr>
          <p:cNvGrpSpPr/>
          <p:nvPr/>
        </p:nvGrpSpPr>
        <p:grpSpPr>
          <a:xfrm>
            <a:off x="7305572" y="1549010"/>
            <a:ext cx="4657825" cy="1404461"/>
            <a:chOff x="7305574" y="2260937"/>
            <a:chExt cx="4657825" cy="1404461"/>
          </a:xfrm>
        </p:grpSpPr>
        <p:sp>
          <p:nvSpPr>
            <p:cNvPr id="6" name="Rectangle: Rounded Corners 5">
              <a:extLst>
                <a:ext uri="{FF2B5EF4-FFF2-40B4-BE49-F238E27FC236}">
                  <a16:creationId xmlns:a16="http://schemas.microsoft.com/office/drawing/2014/main" id="{D5A9319D-0CC4-433C-AE99-E7A4C9F0052A}"/>
                </a:ext>
              </a:extLst>
            </p:cNvPr>
            <p:cNvSpPr/>
            <p:nvPr/>
          </p:nvSpPr>
          <p:spPr>
            <a:xfrm>
              <a:off x="7305574" y="2260937"/>
              <a:ext cx="4657825" cy="1404461"/>
            </a:xfrm>
            <a:prstGeom prst="roundRect">
              <a:avLst>
                <a:gd name="adj" fmla="val 10000"/>
              </a:avLst>
            </a:prstGeom>
            <a:solidFill>
              <a:schemeClr val="tx2"/>
            </a:solidFill>
            <a:ln w="38100">
              <a:solidFill>
                <a:schemeClr val="accent2"/>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7" name="Rectangle 6" descr="Hourglass Finished with solid fill">
              <a:extLst>
                <a:ext uri="{FF2B5EF4-FFF2-40B4-BE49-F238E27FC236}">
                  <a16:creationId xmlns:a16="http://schemas.microsoft.com/office/drawing/2014/main" id="{2ADF4336-F4C6-4055-9CD9-C890C923275E}"/>
                </a:ext>
              </a:extLst>
            </p:cNvPr>
            <p:cNvSpPr/>
            <p:nvPr/>
          </p:nvSpPr>
          <p:spPr>
            <a:xfrm>
              <a:off x="7730423" y="2576941"/>
              <a:ext cx="772453" cy="772453"/>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C4916F49-75EA-4BAA-BC71-8AAB5503962A}"/>
                </a:ext>
              </a:extLst>
            </p:cNvPr>
            <p:cNvSpPr/>
            <p:nvPr/>
          </p:nvSpPr>
          <p:spPr>
            <a:xfrm>
              <a:off x="8927726" y="2260937"/>
              <a:ext cx="3035672" cy="1404461"/>
            </a:xfrm>
            <a:custGeom>
              <a:avLst/>
              <a:gdLst>
                <a:gd name="connsiteX0" fmla="*/ 0 w 3035672"/>
                <a:gd name="connsiteY0" fmla="*/ 0 h 1404461"/>
                <a:gd name="connsiteX1" fmla="*/ 3035672 w 3035672"/>
                <a:gd name="connsiteY1" fmla="*/ 0 h 1404461"/>
                <a:gd name="connsiteX2" fmla="*/ 3035672 w 3035672"/>
                <a:gd name="connsiteY2" fmla="*/ 1404461 h 1404461"/>
                <a:gd name="connsiteX3" fmla="*/ 0 w 3035672"/>
                <a:gd name="connsiteY3" fmla="*/ 1404461 h 1404461"/>
                <a:gd name="connsiteX4" fmla="*/ 0 w 3035672"/>
                <a:gd name="connsiteY4" fmla="*/ 0 h 1404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5672" h="1404461">
                  <a:moveTo>
                    <a:pt x="0" y="0"/>
                  </a:moveTo>
                  <a:lnTo>
                    <a:pt x="3035672" y="0"/>
                  </a:lnTo>
                  <a:lnTo>
                    <a:pt x="3035672" y="1404461"/>
                  </a:lnTo>
                  <a:lnTo>
                    <a:pt x="0" y="14044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8639" tIns="148639" rIns="148639" bIns="148639" numCol="1" spcCol="1270" anchor="ctr" anchorCtr="0">
              <a:noAutofit/>
            </a:bodyPr>
            <a:lstStyle/>
            <a:p>
              <a:pPr marL="0" lvl="0" indent="0" algn="l" defTabSz="1111250">
                <a:lnSpc>
                  <a:spcPct val="100000"/>
                </a:lnSpc>
                <a:spcBef>
                  <a:spcPct val="0"/>
                </a:spcBef>
                <a:spcAft>
                  <a:spcPct val="35000"/>
                </a:spcAft>
                <a:buNone/>
              </a:pPr>
              <a:r>
                <a:rPr lang="en-GB" sz="2500" kern="1200" dirty="0">
                  <a:solidFill>
                    <a:srgbClr val="FFFFEE"/>
                  </a:solidFill>
                </a:rPr>
                <a:t>Thirty minute session.</a:t>
              </a:r>
            </a:p>
          </p:txBody>
        </p:sp>
      </p:grpSp>
      <p:pic>
        <p:nvPicPr>
          <p:cNvPr id="8" name="Content Placeholder 7" descr="Link to webpage with video and resources about writing alternative text for images, charts and graphs.">
            <a:hlinkClick r:id="rId5"/>
            <a:extLst>
              <a:ext uri="{FF2B5EF4-FFF2-40B4-BE49-F238E27FC236}">
                <a16:creationId xmlns:a16="http://schemas.microsoft.com/office/drawing/2014/main" id="{B5204FD6-C4F0-4165-8388-74896EBE07C2}"/>
              </a:ext>
            </a:extLst>
          </p:cNvPr>
          <p:cNvPicPr>
            <a:picLocks noGrp="1" noChangeAspect="1"/>
          </p:cNvPicPr>
          <p:nvPr>
            <p:ph sz="half" idx="1"/>
          </p:nvPr>
        </p:nvPicPr>
        <p:blipFill>
          <a:blip r:embed="rId6">
            <a:extLst>
              <a:ext uri="{28A0092B-C50C-407E-A947-70E740481C1C}">
                <a14:useLocalDpi xmlns:a14="http://schemas.microsoft.com/office/drawing/2010/main" val="0"/>
              </a:ext>
            </a:extLst>
          </a:blip>
          <a:stretch>
            <a:fillRect/>
          </a:stretch>
        </p:blipFill>
        <p:spPr>
          <a:xfrm>
            <a:off x="330676" y="1865014"/>
            <a:ext cx="6904383" cy="3981090"/>
          </a:xfrm>
        </p:spPr>
      </p:pic>
      <p:grpSp>
        <p:nvGrpSpPr>
          <p:cNvPr id="15" name="Group 14" descr="Six worked examples&#10;">
            <a:extLst>
              <a:ext uri="{FF2B5EF4-FFF2-40B4-BE49-F238E27FC236}">
                <a16:creationId xmlns:a16="http://schemas.microsoft.com/office/drawing/2014/main" id="{535B62B1-4E2A-4059-85AB-907E52D20CC2}"/>
              </a:ext>
            </a:extLst>
          </p:cNvPr>
          <p:cNvGrpSpPr/>
          <p:nvPr/>
        </p:nvGrpSpPr>
        <p:grpSpPr>
          <a:xfrm>
            <a:off x="7305572" y="3213502"/>
            <a:ext cx="4657825" cy="1404461"/>
            <a:chOff x="7305574" y="4016514"/>
            <a:chExt cx="4657825" cy="1404461"/>
          </a:xfrm>
        </p:grpSpPr>
        <p:sp>
          <p:nvSpPr>
            <p:cNvPr id="11" name="Rectangle: Rounded Corners 10">
              <a:extLst>
                <a:ext uri="{FF2B5EF4-FFF2-40B4-BE49-F238E27FC236}">
                  <a16:creationId xmlns:a16="http://schemas.microsoft.com/office/drawing/2014/main" id="{BA95C366-ADDC-451F-8ED0-2F73B55DA275}"/>
                </a:ext>
              </a:extLst>
            </p:cNvPr>
            <p:cNvSpPr/>
            <p:nvPr/>
          </p:nvSpPr>
          <p:spPr>
            <a:xfrm>
              <a:off x="7305574" y="4016514"/>
              <a:ext cx="4657825" cy="1404461"/>
            </a:xfrm>
            <a:prstGeom prst="roundRect">
              <a:avLst>
                <a:gd name="adj" fmla="val 10000"/>
              </a:avLst>
            </a:prstGeom>
            <a:solidFill>
              <a:schemeClr val="tx2"/>
            </a:solidFill>
            <a:ln w="38100">
              <a:solidFill>
                <a:schemeClr val="accent2"/>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2" name="Rectangle 11" descr="Badge 6 with solid fill">
              <a:extLst>
                <a:ext uri="{FF2B5EF4-FFF2-40B4-BE49-F238E27FC236}">
                  <a16:creationId xmlns:a16="http://schemas.microsoft.com/office/drawing/2014/main" id="{C3375890-C6C6-4CBA-B5C1-5B3D868FA667}"/>
                </a:ext>
              </a:extLst>
            </p:cNvPr>
            <p:cNvSpPr/>
            <p:nvPr/>
          </p:nvSpPr>
          <p:spPr>
            <a:xfrm>
              <a:off x="7730423" y="4332517"/>
              <a:ext cx="772453" cy="77245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9B398839-6F94-41FE-AFE0-4DA62B15AACE}"/>
                </a:ext>
              </a:extLst>
            </p:cNvPr>
            <p:cNvSpPr/>
            <p:nvPr/>
          </p:nvSpPr>
          <p:spPr>
            <a:xfrm>
              <a:off x="8927726" y="4016514"/>
              <a:ext cx="3035672" cy="1404461"/>
            </a:xfrm>
            <a:custGeom>
              <a:avLst/>
              <a:gdLst>
                <a:gd name="connsiteX0" fmla="*/ 0 w 3035672"/>
                <a:gd name="connsiteY0" fmla="*/ 0 h 1404461"/>
                <a:gd name="connsiteX1" fmla="*/ 3035672 w 3035672"/>
                <a:gd name="connsiteY1" fmla="*/ 0 h 1404461"/>
                <a:gd name="connsiteX2" fmla="*/ 3035672 w 3035672"/>
                <a:gd name="connsiteY2" fmla="*/ 1404461 h 1404461"/>
                <a:gd name="connsiteX3" fmla="*/ 0 w 3035672"/>
                <a:gd name="connsiteY3" fmla="*/ 1404461 h 1404461"/>
                <a:gd name="connsiteX4" fmla="*/ 0 w 3035672"/>
                <a:gd name="connsiteY4" fmla="*/ 0 h 1404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5672" h="1404461">
                  <a:moveTo>
                    <a:pt x="0" y="0"/>
                  </a:moveTo>
                  <a:lnTo>
                    <a:pt x="3035672" y="0"/>
                  </a:lnTo>
                  <a:lnTo>
                    <a:pt x="3035672" y="1404461"/>
                  </a:lnTo>
                  <a:lnTo>
                    <a:pt x="0" y="14044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8639" tIns="148639" rIns="148639" bIns="148639" numCol="1" spcCol="1270" anchor="ctr" anchorCtr="0">
              <a:noAutofit/>
            </a:bodyPr>
            <a:lstStyle/>
            <a:p>
              <a:pPr marL="0" lvl="0" indent="0" algn="l" defTabSz="1111250">
                <a:lnSpc>
                  <a:spcPct val="100000"/>
                </a:lnSpc>
                <a:spcBef>
                  <a:spcPct val="0"/>
                </a:spcBef>
                <a:spcAft>
                  <a:spcPct val="35000"/>
                </a:spcAft>
                <a:buNone/>
              </a:pPr>
              <a:r>
                <a:rPr lang="en-GB" sz="2500" kern="1200" dirty="0">
                  <a:solidFill>
                    <a:srgbClr val="FFFFEE"/>
                  </a:solidFill>
                </a:rPr>
                <a:t>Six worked examples</a:t>
              </a:r>
            </a:p>
          </p:txBody>
        </p:sp>
      </p:grpSp>
      <p:pic>
        <p:nvPicPr>
          <p:cNvPr id="23" name="Picture 2" descr="Line graph of the Stockman and Sharpe (2000) 2° cone fundamental plotted against sRGB spectrum">
            <a:extLst>
              <a:ext uri="{FF2B5EF4-FFF2-40B4-BE49-F238E27FC236}">
                <a16:creationId xmlns:a16="http://schemas.microsoft.com/office/drawing/2014/main" id="{9A43B449-18BC-47EF-90BA-0B7E45EF3D17}"/>
              </a:ext>
            </a:extLst>
          </p:cNvPr>
          <p:cNvPicPr>
            <a:picLocks noChangeAspect="1" noChangeArrowheads="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22634" r="22634"/>
          <a:stretch/>
        </p:blipFill>
        <p:spPr bwMode="auto">
          <a:xfrm>
            <a:off x="374514" y="1500508"/>
            <a:ext cx="2583126" cy="3321185"/>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21" name="Content Placeholder 2" descr="Venn diagram of the Biopsychosocial model of health">
            <a:extLst>
              <a:ext uri="{FF2B5EF4-FFF2-40B4-BE49-F238E27FC236}">
                <a16:creationId xmlns:a16="http://schemas.microsoft.com/office/drawing/2014/main" id="{606C312E-61EC-497C-9666-F159E0FEB6CC}"/>
              </a:ext>
            </a:extLst>
          </p:cNvPr>
          <p:cNvPicPr>
            <a:picLocks noChangeAspect="1"/>
          </p:cNvPicPr>
          <p:nvPr/>
        </p:nvPicPr>
        <p:blipFill rotWithShape="1">
          <a:blip r:embed="rId11">
            <a:extLst>
              <a:ext uri="{28A0092B-C50C-407E-A947-70E740481C1C}">
                <a14:useLocalDpi xmlns:a14="http://schemas.microsoft.com/office/drawing/2010/main" val="0"/>
              </a:ext>
            </a:extLst>
          </a:blip>
          <a:srcRect l="23776" r="10560"/>
          <a:stretch/>
        </p:blipFill>
        <p:spPr>
          <a:xfrm>
            <a:off x="2512204" y="2348267"/>
            <a:ext cx="2378553" cy="3058160"/>
          </a:xfrm>
          <a:prstGeom prst="rect">
            <a:avLst/>
          </a:prstGeom>
          <a:ln w="38100">
            <a:solidFill>
              <a:schemeClr val="accent1"/>
            </a:solidFill>
          </a:ln>
          <a:effectLst>
            <a:outerShdw blurRad="50800" dist="38100" dir="13500000" algn="br" rotWithShape="0">
              <a:prstClr val="black">
                <a:alpha val="40000"/>
              </a:prstClr>
            </a:outerShdw>
          </a:effectLst>
        </p:spPr>
      </p:pic>
      <p:pic>
        <p:nvPicPr>
          <p:cNvPr id="22" name="Content Placeholder 12" descr="Flow chart: I found kittens… now what? &#10;">
            <a:extLst>
              <a:ext uri="{FF2B5EF4-FFF2-40B4-BE49-F238E27FC236}">
                <a16:creationId xmlns:a16="http://schemas.microsoft.com/office/drawing/2014/main" id="{DE541091-02CA-43D1-9C99-E9E30AA8EEFF}"/>
              </a:ext>
            </a:extLst>
          </p:cNvPr>
          <p:cNvPicPr>
            <a:picLocks noChangeAspect="1"/>
          </p:cNvPicPr>
          <p:nvPr/>
        </p:nvPicPr>
        <p:blipFill rotWithShape="1">
          <a:blip r:embed="rId12">
            <a:extLst>
              <a:ext uri="{28A0092B-C50C-407E-A947-70E740481C1C}">
                <a14:useLocalDpi xmlns:a14="http://schemas.microsoft.com/office/drawing/2010/main" val="0"/>
              </a:ext>
            </a:extLst>
          </a:blip>
          <a:srcRect l="-20" r="56270"/>
          <a:stretch/>
        </p:blipFill>
        <p:spPr>
          <a:xfrm>
            <a:off x="4714594" y="3147523"/>
            <a:ext cx="2378553" cy="3058160"/>
          </a:xfrm>
          <a:prstGeom prst="rect">
            <a:avLst/>
          </a:prstGeom>
          <a:ln w="38100">
            <a:solidFill>
              <a:schemeClr val="accent1"/>
            </a:solidFill>
          </a:ln>
          <a:effectLst>
            <a:outerShdw blurRad="50800" dist="38100" dir="13500000" algn="br" rotWithShape="0">
              <a:prstClr val="black">
                <a:alpha val="40000"/>
              </a:prstClr>
            </a:outerShdw>
          </a:effectLst>
        </p:spPr>
      </p:pic>
      <p:grpSp>
        <p:nvGrpSpPr>
          <p:cNvPr id="16" name="Group 15" descr="Resources&#10;">
            <a:extLst>
              <a:ext uri="{FF2B5EF4-FFF2-40B4-BE49-F238E27FC236}">
                <a16:creationId xmlns:a16="http://schemas.microsoft.com/office/drawing/2014/main" id="{73C5F2D7-B667-4BAC-81C8-CD0D192072EE}"/>
              </a:ext>
            </a:extLst>
          </p:cNvPr>
          <p:cNvGrpSpPr/>
          <p:nvPr/>
        </p:nvGrpSpPr>
        <p:grpSpPr>
          <a:xfrm>
            <a:off x="7305572" y="4877994"/>
            <a:ext cx="4657825" cy="1337255"/>
            <a:chOff x="7305572" y="3199242"/>
            <a:chExt cx="4657825" cy="1337255"/>
          </a:xfrm>
        </p:grpSpPr>
        <p:sp>
          <p:nvSpPr>
            <p:cNvPr id="17" name="Rectangle: Rounded Corners 16">
              <a:extLst>
                <a:ext uri="{FF2B5EF4-FFF2-40B4-BE49-F238E27FC236}">
                  <a16:creationId xmlns:a16="http://schemas.microsoft.com/office/drawing/2014/main" id="{2AFECA1E-1EB3-4D18-9802-5FD7481E6A63}"/>
                </a:ext>
              </a:extLst>
            </p:cNvPr>
            <p:cNvSpPr/>
            <p:nvPr/>
          </p:nvSpPr>
          <p:spPr>
            <a:xfrm>
              <a:off x="7305572" y="3199242"/>
              <a:ext cx="4657825" cy="1337255"/>
            </a:xfrm>
            <a:prstGeom prst="roundRect">
              <a:avLst>
                <a:gd name="adj" fmla="val 10000"/>
              </a:avLst>
            </a:prstGeom>
            <a:solidFill>
              <a:schemeClr val="tx2"/>
            </a:solidFill>
            <a:ln w="38100">
              <a:solidFill>
                <a:schemeClr val="accent2"/>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8" name="Rectangle 17">
              <a:extLst>
                <a:ext uri="{FF2B5EF4-FFF2-40B4-BE49-F238E27FC236}">
                  <a16:creationId xmlns:a16="http://schemas.microsoft.com/office/drawing/2014/main" id="{01FC4288-07E9-4F2C-A7AB-AA0CBBDCB9CE}"/>
                </a:ext>
                <a:ext uri="{C183D7F6-B498-43B3-948B-1728B52AA6E4}">
                  <adec:decorative xmlns:adec="http://schemas.microsoft.com/office/drawing/2017/decorative" val="1"/>
                </a:ext>
              </a:extLst>
            </p:cNvPr>
            <p:cNvSpPr/>
            <p:nvPr/>
          </p:nvSpPr>
          <p:spPr>
            <a:xfrm>
              <a:off x="7710091" y="3500125"/>
              <a:ext cx="735490" cy="735490"/>
            </a:xfrm>
            <a:prstGeom prst="rect">
              <a:avLst/>
            </a:prstGeom>
            <a:blipFill>
              <a:blip r:embed="rId13">
                <a:extLst>
                  <a:ext uri="{96DAC541-7B7A-43D3-8B79-37D633B846F1}">
                    <asvg:svgBlip xmlns:asvg="http://schemas.microsoft.com/office/drawing/2016/SVG/main" r:embed="rId1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9" name="Freeform: Shape 18">
              <a:extLst>
                <a:ext uri="{FF2B5EF4-FFF2-40B4-BE49-F238E27FC236}">
                  <a16:creationId xmlns:a16="http://schemas.microsoft.com/office/drawing/2014/main" id="{B1F9E836-DE0F-4D82-AFF4-F054B634ECA1}"/>
                </a:ext>
              </a:extLst>
            </p:cNvPr>
            <p:cNvSpPr/>
            <p:nvPr/>
          </p:nvSpPr>
          <p:spPr>
            <a:xfrm>
              <a:off x="8850102" y="3199242"/>
              <a:ext cx="3113294" cy="1337255"/>
            </a:xfrm>
            <a:custGeom>
              <a:avLst/>
              <a:gdLst>
                <a:gd name="connsiteX0" fmla="*/ 0 w 3113294"/>
                <a:gd name="connsiteY0" fmla="*/ 0 h 1337255"/>
                <a:gd name="connsiteX1" fmla="*/ 3113294 w 3113294"/>
                <a:gd name="connsiteY1" fmla="*/ 0 h 1337255"/>
                <a:gd name="connsiteX2" fmla="*/ 3113294 w 3113294"/>
                <a:gd name="connsiteY2" fmla="*/ 1337255 h 1337255"/>
                <a:gd name="connsiteX3" fmla="*/ 0 w 3113294"/>
                <a:gd name="connsiteY3" fmla="*/ 1337255 h 1337255"/>
                <a:gd name="connsiteX4" fmla="*/ 0 w 3113294"/>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3294" h="1337255">
                  <a:moveTo>
                    <a:pt x="0" y="0"/>
                  </a:moveTo>
                  <a:lnTo>
                    <a:pt x="3113294" y="0"/>
                  </a:lnTo>
                  <a:lnTo>
                    <a:pt x="3113294"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rgbClr val="FFFFEE"/>
                  </a:solidFill>
                </a:rPr>
                <a:t>Resources</a:t>
              </a:r>
            </a:p>
          </p:txBody>
        </p:sp>
      </p:grpSp>
      <p:sp>
        <p:nvSpPr>
          <p:cNvPr id="4" name="Footer Placeholder 3">
            <a:extLst>
              <a:ext uri="{FF2B5EF4-FFF2-40B4-BE49-F238E27FC236}">
                <a16:creationId xmlns:a16="http://schemas.microsoft.com/office/drawing/2014/main" id="{58D52FEE-AEC2-4412-B353-32EF38F1517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Matthew Deeprose https://go.soton.ac.uk/tsp</a:t>
            </a:r>
            <a:endParaRPr lang="en-GB" dirty="0"/>
          </a:p>
        </p:txBody>
      </p:sp>
    </p:spTree>
    <p:extLst>
      <p:ext uri="{BB962C8B-B14F-4D97-AF65-F5344CB8AC3E}">
        <p14:creationId xmlns:p14="http://schemas.microsoft.com/office/powerpoint/2010/main" val="184331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xit" presetSubtype="0" fill="hold" nodeType="with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RESGUID" val="eb6b4695-3eca-40e3-a65a-8a24bdbbbd21"/>
</p:tagLst>
</file>

<file path=ppt/theme/theme1.xml><?xml version="1.0" encoding="utf-8"?>
<a:theme xmlns:a="http://schemas.openxmlformats.org/drawingml/2006/main" name="1_Office Theme">
  <a:themeElements>
    <a:clrScheme name="Dark Mode theme">
      <a:dk1>
        <a:srgbClr val="231F20"/>
      </a:dk1>
      <a:lt1>
        <a:srgbClr val="E1E8EC"/>
      </a:lt1>
      <a:dk2>
        <a:srgbClr val="00131D"/>
      </a:dk2>
      <a:lt2>
        <a:srgbClr val="FFFFEE"/>
      </a:lt2>
      <a:accent1>
        <a:srgbClr val="FCBC00"/>
      </a:accent1>
      <a:accent2>
        <a:srgbClr val="ED7D31"/>
      </a:accent2>
      <a:accent3>
        <a:srgbClr val="74C9E5"/>
      </a:accent3>
      <a:accent4>
        <a:srgbClr val="C1D100"/>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rk-template.pptx" id="{63884FD3-3C2E-4830-A18E-BAD51E275F7D}" vid="{577E2DE9-C0C2-4F50-9633-58AC2104388D}"/>
    </a:ext>
  </a:extLst>
</a:theme>
</file>

<file path=ppt/theme/theme2.xml><?xml version="1.0" encoding="utf-8"?>
<a:theme xmlns:a="http://schemas.openxmlformats.org/drawingml/2006/main" name="2_Office Theme">
  <a:themeElements>
    <a:clrScheme name="Custom 1">
      <a:dk1>
        <a:srgbClr val="231F20"/>
      </a:dk1>
      <a:lt1>
        <a:srgbClr val="9FB1BD"/>
      </a:lt1>
      <a:dk2>
        <a:srgbClr val="00131D"/>
      </a:dk2>
      <a:lt2>
        <a:srgbClr val="FFFDF9"/>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rk-template.pptx" id="{63884FD3-3C2E-4830-A18E-BAD51E275F7D}" vid="{01BF3E61-3E06-4785-A192-C712B422356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B7CC92975235841AAA2D5AB9EE0FB4F" ma:contentTypeVersion="11" ma:contentTypeDescription="Create a new document." ma:contentTypeScope="" ma:versionID="82151baacefe824223fca2e5aba66a1e">
  <xsd:schema xmlns:xsd="http://www.w3.org/2001/XMLSchema" xmlns:xs="http://www.w3.org/2001/XMLSchema" xmlns:p="http://schemas.microsoft.com/office/2006/metadata/properties" xmlns:ns2="1824a6be-da4c-47de-99ec-ebd5232030ab" xmlns:ns3="a4980879-dfff-4d72-9837-fe1cc757e8bf" targetNamespace="http://schemas.microsoft.com/office/2006/metadata/properties" ma:root="true" ma:fieldsID="a37526fd1b52cfbe058dfea4ad6e0c58" ns2:_="" ns3:_="">
    <xsd:import namespace="1824a6be-da4c-47de-99ec-ebd5232030ab"/>
    <xsd:import namespace="a4980879-dfff-4d72-9837-fe1cc757e8b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24a6be-da4c-47de-99ec-ebd5232030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4980879-dfff-4d72-9837-fe1cc757e8b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5905B0-825A-40CE-8CFE-F761F2B4E98B}">
  <ds:schemaRefs>
    <ds:schemaRef ds:uri="http://purl.org/dc/elements/1.1/"/>
    <ds:schemaRef ds:uri="http://schemas.openxmlformats.org/package/2006/metadata/core-properties"/>
    <ds:schemaRef ds:uri="http://schemas.microsoft.com/office/2006/documentManagement/types"/>
    <ds:schemaRef ds:uri="http://schemas.microsoft.com/office/2006/metadata/properties"/>
    <ds:schemaRef ds:uri="http://schemas.microsoft.com/office/infopath/2007/PartnerControls"/>
    <ds:schemaRef ds:uri="http://www.w3.org/XML/1998/namespace"/>
    <ds:schemaRef ds:uri="http://purl.org/dc/terms/"/>
    <ds:schemaRef ds:uri="a4980879-dfff-4d72-9837-fe1cc757e8bf"/>
    <ds:schemaRef ds:uri="1824a6be-da4c-47de-99ec-ebd5232030ab"/>
    <ds:schemaRef ds:uri="http://purl.org/dc/dcmitype/"/>
  </ds:schemaRefs>
</ds:datastoreItem>
</file>

<file path=customXml/itemProps2.xml><?xml version="1.0" encoding="utf-8"?>
<ds:datastoreItem xmlns:ds="http://schemas.openxmlformats.org/officeDocument/2006/customXml" ds:itemID="{C0145659-7D8C-4258-B379-0DD67A6114B3}">
  <ds:schemaRefs>
    <ds:schemaRef ds:uri="1824a6be-da4c-47de-99ec-ebd5232030ab"/>
    <ds:schemaRef ds:uri="a4980879-dfff-4d72-9837-fe1cc757e8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E253B83F-B809-4031-B519-361416E89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4528</TotalTime>
  <Words>5093</Words>
  <Application>Microsoft Office PowerPoint</Application>
  <PresentationFormat>Widescreen</PresentationFormat>
  <Paragraphs>424</Paragraphs>
  <Slides>46</Slides>
  <Notes>46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46</vt:i4>
      </vt:variant>
    </vt:vector>
  </HeadingPairs>
  <TitlesOfParts>
    <vt:vector size="57" baseType="lpstr">
      <vt:lpstr>-apple-system</vt:lpstr>
      <vt:lpstr>Arial</vt:lpstr>
      <vt:lpstr>Arial</vt:lpstr>
      <vt:lpstr>Calibri</vt:lpstr>
      <vt:lpstr>HelveticaNeue</vt:lpstr>
      <vt:lpstr>Inter</vt:lpstr>
      <vt:lpstr>objektiv-mk1</vt:lpstr>
      <vt:lpstr>ReplaceEmoji</vt:lpstr>
      <vt:lpstr>Roboto</vt:lpstr>
      <vt:lpstr>1_Office Theme</vt:lpstr>
      <vt:lpstr>2_Office Theme</vt:lpstr>
      <vt:lpstr>Making accessibility simpler in Higher Education and beyond!</vt:lpstr>
      <vt:lpstr>Who am I?</vt:lpstr>
      <vt:lpstr>The challenge</vt:lpstr>
      <vt:lpstr>How can we…</vt:lpstr>
      <vt:lpstr>For HE… and beyond!</vt:lpstr>
      <vt:lpstr>Presentation web page</vt:lpstr>
      <vt:lpstr>How can we… 1</vt:lpstr>
      <vt:lpstr>Alternative text</vt:lpstr>
      <vt:lpstr>Alt text for images, charts, and graphs</vt:lpstr>
      <vt:lpstr>Key resources 2</vt:lpstr>
      <vt:lpstr>“Described” by textBox Digital</vt:lpstr>
      <vt:lpstr>“Described” by textBox Digital 2</vt:lpstr>
      <vt:lpstr>For each type of image</vt:lpstr>
      <vt:lpstr>Description strategies</vt:lpstr>
      <vt:lpstr>Demystified?</vt:lpstr>
      <vt:lpstr>How can we… 2</vt:lpstr>
      <vt:lpstr>Accessible, on-brand colour choices</vt:lpstr>
      <vt:lpstr>Contrast in WCAG</vt:lpstr>
      <vt:lpstr>Using brand colour palettes</vt:lpstr>
      <vt:lpstr>Brand colour matrix</vt:lpstr>
      <vt:lpstr>Example</vt:lpstr>
      <vt:lpstr>Example 1</vt:lpstr>
      <vt:lpstr>Requesting a matrix</vt:lpstr>
      <vt:lpstr>Related tools</vt:lpstr>
      <vt:lpstr>Inspiring curiosity?</vt:lpstr>
      <vt:lpstr>More contrast tools</vt:lpstr>
      <vt:lpstr>Text over photographs</vt:lpstr>
      <vt:lpstr>How can we… 3</vt:lpstr>
      <vt:lpstr>Organisational changes to benefit accessibility</vt:lpstr>
      <vt:lpstr>Accessibility inspector</vt:lpstr>
      <vt:lpstr>Turning on “check while I work”</vt:lpstr>
      <vt:lpstr>Turning on “check while I work” 2</vt:lpstr>
      <vt:lpstr>What if…?</vt:lpstr>
      <vt:lpstr>Removing friction</vt:lpstr>
      <vt:lpstr>Inviting curiosity</vt:lpstr>
      <vt:lpstr>How can we… Conclusion</vt:lpstr>
      <vt:lpstr>Quick fire round!</vt:lpstr>
      <vt:lpstr>Stock photography</vt:lpstr>
      <vt:lpstr>Introducing accessibility</vt:lpstr>
      <vt:lpstr>Organisational implementation</vt:lpstr>
      <vt:lpstr>Shifting left</vt:lpstr>
      <vt:lpstr>Testing</vt:lpstr>
      <vt:lpstr>Testing 2</vt:lpstr>
      <vt:lpstr>Developing staff</vt:lpstr>
      <vt:lpstr>Newsletters and blogs</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TechSharePro 2022 - Making accessibility simpler in Higher Education and Beyond</dc:title>
  <dc:creator>Matthew Deeprose</dc:creator>
  <cp:keywords>contrast, brand, accessibility inspector</cp:keywords>
  <cp:lastModifiedBy>Matthew Deeprose</cp:lastModifiedBy>
  <cp:revision>9</cp:revision>
  <dcterms:created xsi:type="dcterms:W3CDTF">2021-04-29T14:15:25Z</dcterms:created>
  <dcterms:modified xsi:type="dcterms:W3CDTF">2022-11-18T06:45:31Z</dcterms:modified>
  <cp:category>accessibility</cp:category>
</cp:coreProperties>
</file>